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FF006_D4A1FB09.xml" ContentType="application/vnd.ms-powerpoint.comments+xml"/>
  <Override PartName="/ppt/comments/modernComment_7FFFF03C_9FDDAB45.xml" ContentType="application/vnd.ms-powerpoint.comments+xml"/>
  <Override PartName="/ppt/comments/modernComment_7FFFF03E_30024F2C.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FFFF01E_1BEC8E5B.xml" ContentType="application/vnd.ms-powerpoint.comments+xml"/>
  <Override PartName="/ppt/comments/modernComment_7FFFF011_130288E3.xml" ContentType="application/vnd.ms-powerpoint.comments+xml"/>
  <Override PartName="/ppt/comments/modernComment_7FFFF013_684CE6F.xml" ContentType="application/vnd.ms-powerpoint.comments+xml"/>
  <Override PartName="/ppt/comments/modernComment_7FFFF021_D2A2E56C.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67"/>
  </p:notesMasterIdLst>
  <p:sldIdLst>
    <p:sldId id="257" r:id="rId6"/>
    <p:sldId id="2147479590" r:id="rId7"/>
    <p:sldId id="2147479607" r:id="rId8"/>
    <p:sldId id="2147479608" r:id="rId9"/>
    <p:sldId id="2147479606" r:id="rId10"/>
    <p:sldId id="2147479530" r:id="rId11"/>
    <p:sldId id="2147479497" r:id="rId12"/>
    <p:sldId id="2147479556" r:id="rId13"/>
    <p:sldId id="2147479557" r:id="rId14"/>
    <p:sldId id="2147479558" r:id="rId15"/>
    <p:sldId id="2147479611" r:id="rId16"/>
    <p:sldId id="2147479559" r:id="rId17"/>
    <p:sldId id="2147479560" r:id="rId18"/>
    <p:sldId id="2147479612" r:id="rId19"/>
    <p:sldId id="2147479562" r:id="rId20"/>
    <p:sldId id="2147479563" r:id="rId21"/>
    <p:sldId id="2147479564" r:id="rId22"/>
    <p:sldId id="2147479613" r:id="rId23"/>
    <p:sldId id="2147479614" r:id="rId24"/>
    <p:sldId id="2147479566" r:id="rId25"/>
    <p:sldId id="2147479615" r:id="rId26"/>
    <p:sldId id="2147479572" r:id="rId27"/>
    <p:sldId id="2147479575" r:id="rId28"/>
    <p:sldId id="2147479576" r:id="rId29"/>
    <p:sldId id="2147479577" r:id="rId30"/>
    <p:sldId id="2147479578" r:id="rId31"/>
    <p:sldId id="2147479579" r:id="rId32"/>
    <p:sldId id="320" r:id="rId33"/>
    <p:sldId id="2147479593" r:id="rId34"/>
    <p:sldId id="2147479580" r:id="rId35"/>
    <p:sldId id="2147479581" r:id="rId36"/>
    <p:sldId id="2147479582" r:id="rId37"/>
    <p:sldId id="2147479574" r:id="rId38"/>
    <p:sldId id="2147479567" r:id="rId39"/>
    <p:sldId id="2147479568" r:id="rId40"/>
    <p:sldId id="2147479569" r:id="rId41"/>
    <p:sldId id="2147479570" r:id="rId42"/>
    <p:sldId id="2147479571" r:id="rId43"/>
    <p:sldId id="2147479583" r:id="rId44"/>
    <p:sldId id="2147479600" r:id="rId45"/>
    <p:sldId id="2147479592" r:id="rId46"/>
    <p:sldId id="2147479585" r:id="rId47"/>
    <p:sldId id="2147479586" r:id="rId48"/>
    <p:sldId id="2147479587" r:id="rId49"/>
    <p:sldId id="2147479594" r:id="rId50"/>
    <p:sldId id="2147479595" r:id="rId51"/>
    <p:sldId id="282" r:id="rId52"/>
    <p:sldId id="284" r:id="rId53"/>
    <p:sldId id="285" r:id="rId54"/>
    <p:sldId id="286" r:id="rId55"/>
    <p:sldId id="2147479598" r:id="rId56"/>
    <p:sldId id="266" r:id="rId57"/>
    <p:sldId id="272" r:id="rId58"/>
    <p:sldId id="271" r:id="rId59"/>
    <p:sldId id="2147479599" r:id="rId60"/>
    <p:sldId id="276" r:id="rId61"/>
    <p:sldId id="2147479591" r:id="rId62"/>
    <p:sldId id="2147479601" r:id="rId63"/>
    <p:sldId id="2147479602" r:id="rId64"/>
    <p:sldId id="2147479604" r:id="rId65"/>
    <p:sldId id="2147479605"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939A7C-E173-EA81-1DF3-0D0BDEF123D8}" name="Bruno Capuano" initials="BC" userId="S::brunocapuano@microsoft.com::50371e66-f61e-4c21-b650-c29e2a106971" providerId="AD"/>
  <p188:author id="{2FB5E98F-C233-2173-D148-0E3CEF97551D}" name="Kinfey Lo" initials="KL" userId="S::kinfeylo@microsoft.com::82eee98c-67dd-4f4e-aa1a-3bd4d189fa5e" providerId="AD"/>
  <p188:author id="{526DF9A2-33C5-A206-06EC-FB815EEEF4C6}" name="Pamela Fox" initials="PF" userId="S::pamelafox@microsoft.com::05c421f6-d446-4f2a-8ee0-1060b47b1543" providerId="AD"/>
  <p188:author id="{B7B5C1D5-C383-6DB5-C1DA-1FCE2A5D17AA}" name="Davide Antelmo" initials="DA" userId="S::dantelmo@microsoft.com::1f1fcb73-8b7e-4958-bafa-7ca5b7500fe6"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515"/>
    <a:srgbClr val="E4D0F3"/>
    <a:srgbClr val="5DA7E7"/>
    <a:srgbClr val="71D9FF"/>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1B4020-2433-1549-A53D-707EF58AFAAE}" v="1" dt="2024-09-03T13:07:46.1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90"/>
  </p:normalViewPr>
  <p:slideViewPr>
    <p:cSldViewPr snapToGrid="0">
      <p:cViewPr varScale="1">
        <p:scale>
          <a:sx n="96" d="100"/>
          <a:sy n="96" d="100"/>
        </p:scale>
        <p:origin x="-560"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mela Fox" userId="05c421f6-d446-4f2a-8ee0-1060b47b1543" providerId="ADAL" clId="{A1C87BB0-6648-D64C-A9F1-214AFC6DBC13}"/>
    <pc:docChg chg="undo custSel addSld delSld modSld sldOrd modShowInfo">
      <pc:chgData name="Pamela Fox" userId="05c421f6-d446-4f2a-8ee0-1060b47b1543" providerId="ADAL" clId="{A1C87BB0-6648-D64C-A9F1-214AFC6DBC13}" dt="2024-08-29T21:55:40.356" v="5829"/>
      <pc:docMkLst>
        <pc:docMk/>
      </pc:docMkLst>
      <pc:sldChg chg="add del">
        <pc:chgData name="Pamela Fox" userId="05c421f6-d446-4f2a-8ee0-1060b47b1543" providerId="ADAL" clId="{A1C87BB0-6648-D64C-A9F1-214AFC6DBC13}" dt="2024-08-20T00:15:50.142" v="175" actId="2696"/>
        <pc:sldMkLst>
          <pc:docMk/>
          <pc:sldMk cId="2167751059" sldId="256"/>
        </pc:sldMkLst>
      </pc:sldChg>
      <pc:sldChg chg="add del">
        <pc:chgData name="Pamela Fox" userId="05c421f6-d446-4f2a-8ee0-1060b47b1543" providerId="ADAL" clId="{A1C87BB0-6648-D64C-A9F1-214AFC6DBC13}" dt="2024-08-20T00:15:50.566" v="176" actId="2696"/>
        <pc:sldMkLst>
          <pc:docMk/>
          <pc:sldMk cId="3551295332" sldId="258"/>
        </pc:sldMkLst>
      </pc:sldChg>
      <pc:sldChg chg="add del modTransition">
        <pc:chgData name="Pamela Fox" userId="05c421f6-d446-4f2a-8ee0-1060b47b1543" providerId="ADAL" clId="{A1C87BB0-6648-D64C-A9F1-214AFC6DBC13}" dt="2024-08-20T00:15:53.072" v="178" actId="2696"/>
        <pc:sldMkLst>
          <pc:docMk/>
          <pc:sldMk cId="3512133645" sldId="261"/>
        </pc:sldMkLst>
      </pc:sldChg>
      <pc:sldChg chg="add del">
        <pc:chgData name="Pamela Fox" userId="05c421f6-d446-4f2a-8ee0-1060b47b1543" providerId="ADAL" clId="{A1C87BB0-6648-D64C-A9F1-214AFC6DBC13}" dt="2024-08-20T00:20:19.473" v="407" actId="2696"/>
        <pc:sldMkLst>
          <pc:docMk/>
          <pc:sldMk cId="3270464327" sldId="262"/>
        </pc:sldMkLst>
      </pc:sldChg>
      <pc:sldChg chg="add del modTransition">
        <pc:chgData name="Pamela Fox" userId="05c421f6-d446-4f2a-8ee0-1060b47b1543" providerId="ADAL" clId="{A1C87BB0-6648-D64C-A9F1-214AFC6DBC13}" dt="2024-08-20T00:15:49.339" v="174" actId="2696"/>
        <pc:sldMkLst>
          <pc:docMk/>
          <pc:sldMk cId="2007482506" sldId="264"/>
        </pc:sldMkLst>
      </pc:sldChg>
      <pc:sldChg chg="add del">
        <pc:chgData name="Pamela Fox" userId="05c421f6-d446-4f2a-8ee0-1060b47b1543" providerId="ADAL" clId="{A1C87BB0-6648-D64C-A9F1-214AFC6DBC13}" dt="2024-08-20T00:15:52.482" v="177" actId="2696"/>
        <pc:sldMkLst>
          <pc:docMk/>
          <pc:sldMk cId="3143900624" sldId="265"/>
        </pc:sldMkLst>
      </pc:sldChg>
      <pc:sldChg chg="add del">
        <pc:chgData name="Pamela Fox" userId="05c421f6-d446-4f2a-8ee0-1060b47b1543" providerId="ADAL" clId="{A1C87BB0-6648-D64C-A9F1-214AFC6DBC13}" dt="2024-08-20T00:16:54.158" v="215" actId="2696"/>
        <pc:sldMkLst>
          <pc:docMk/>
          <pc:sldMk cId="3787833515" sldId="266"/>
        </pc:sldMkLst>
      </pc:sldChg>
      <pc:sldChg chg="add del setBg">
        <pc:chgData name="Pamela Fox" userId="05c421f6-d446-4f2a-8ee0-1060b47b1543" providerId="ADAL" clId="{A1C87BB0-6648-D64C-A9F1-214AFC6DBC13}" dt="2024-08-20T00:15:25.922" v="171"/>
        <pc:sldMkLst>
          <pc:docMk/>
          <pc:sldMk cId="3966836450" sldId="266"/>
        </pc:sldMkLst>
      </pc:sldChg>
      <pc:sldChg chg="addSp delSp modSp add mod ord setBg">
        <pc:chgData name="Pamela Fox" userId="05c421f6-d446-4f2a-8ee0-1060b47b1543" providerId="ADAL" clId="{A1C87BB0-6648-D64C-A9F1-214AFC6DBC13}" dt="2024-08-20T22:45:04.054" v="4015" actId="20578"/>
        <pc:sldMkLst>
          <pc:docMk/>
          <pc:sldMk cId="4044995448" sldId="266"/>
        </pc:sldMkLst>
        <pc:spChg chg="mod">
          <ac:chgData name="Pamela Fox" userId="05c421f6-d446-4f2a-8ee0-1060b47b1543" providerId="ADAL" clId="{A1C87BB0-6648-D64C-A9F1-214AFC6DBC13}" dt="2024-08-20T22:40:47.667" v="3855" actId="20577"/>
          <ac:spMkLst>
            <pc:docMk/>
            <pc:sldMk cId="4044995448" sldId="266"/>
            <ac:spMk id="2" creationId="{3BAB9744-4816-484E-D674-985CE733AEA1}"/>
          </ac:spMkLst>
        </pc:spChg>
        <pc:spChg chg="add mod">
          <ac:chgData name="Pamela Fox" userId="05c421f6-d446-4f2a-8ee0-1060b47b1543" providerId="ADAL" clId="{A1C87BB0-6648-D64C-A9F1-214AFC6DBC13}" dt="2024-08-20T22:44:53.076" v="4014" actId="1076"/>
          <ac:spMkLst>
            <pc:docMk/>
            <pc:sldMk cId="4044995448" sldId="266"/>
            <ac:spMk id="3" creationId="{DBA3C9CA-4738-1577-97C3-555BB4C1CDA4}"/>
          </ac:spMkLst>
        </pc:spChg>
        <pc:spChg chg="add mod">
          <ac:chgData name="Pamela Fox" userId="05c421f6-d446-4f2a-8ee0-1060b47b1543" providerId="ADAL" clId="{A1C87BB0-6648-D64C-A9F1-214AFC6DBC13}" dt="2024-08-20T22:44:53.076" v="4014" actId="1076"/>
          <ac:spMkLst>
            <pc:docMk/>
            <pc:sldMk cId="4044995448" sldId="266"/>
            <ac:spMk id="4" creationId="{7C08AF9B-1B46-AA3E-1B7B-8E6119841C38}"/>
          </ac:spMkLst>
        </pc:spChg>
        <pc:spChg chg="mod">
          <ac:chgData name="Pamela Fox" userId="05c421f6-d446-4f2a-8ee0-1060b47b1543" providerId="ADAL" clId="{A1C87BB0-6648-D64C-A9F1-214AFC6DBC13}" dt="2024-08-20T22:44:53.076" v="4014" actId="1076"/>
          <ac:spMkLst>
            <pc:docMk/>
            <pc:sldMk cId="4044995448" sldId="266"/>
            <ac:spMk id="6" creationId="{754A14F5-4530-46A6-2C5D-44843DEF2B0A}"/>
          </ac:spMkLst>
        </pc:spChg>
        <pc:spChg chg="del">
          <ac:chgData name="Pamela Fox" userId="05c421f6-d446-4f2a-8ee0-1060b47b1543" providerId="ADAL" clId="{A1C87BB0-6648-D64C-A9F1-214AFC6DBC13}" dt="2024-08-20T22:40:39.367" v="3834" actId="478"/>
          <ac:spMkLst>
            <pc:docMk/>
            <pc:sldMk cId="4044995448" sldId="266"/>
            <ac:spMk id="7" creationId="{6227FF5B-19EE-D07F-5173-460673994412}"/>
          </ac:spMkLst>
        </pc:spChg>
        <pc:spChg chg="del mod">
          <ac:chgData name="Pamela Fox" userId="05c421f6-d446-4f2a-8ee0-1060b47b1543" providerId="ADAL" clId="{A1C87BB0-6648-D64C-A9F1-214AFC6DBC13}" dt="2024-08-20T22:40:54.871" v="3857" actId="478"/>
          <ac:spMkLst>
            <pc:docMk/>
            <pc:sldMk cId="4044995448" sldId="266"/>
            <ac:spMk id="8" creationId="{1131FE2D-1303-AA52-7F06-980152E6575C}"/>
          </ac:spMkLst>
        </pc:spChg>
        <pc:spChg chg="mod">
          <ac:chgData name="Pamela Fox" userId="05c421f6-d446-4f2a-8ee0-1060b47b1543" providerId="ADAL" clId="{A1C87BB0-6648-D64C-A9F1-214AFC6DBC13}" dt="2024-08-20T22:42:51.376" v="3993" actId="1076"/>
          <ac:spMkLst>
            <pc:docMk/>
            <pc:sldMk cId="4044995448" sldId="266"/>
            <ac:spMk id="10" creationId="{0B81459F-FAB3-BD79-3440-952B6585BC00}"/>
          </ac:spMkLst>
        </pc:spChg>
      </pc:sldChg>
      <pc:sldChg chg="add del">
        <pc:chgData name="Pamela Fox" userId="05c421f6-d446-4f2a-8ee0-1060b47b1543" providerId="ADAL" clId="{A1C87BB0-6648-D64C-A9F1-214AFC6DBC13}" dt="2024-08-20T00:17:22.125" v="238" actId="2696"/>
        <pc:sldMkLst>
          <pc:docMk/>
          <pc:sldMk cId="2787392748" sldId="267"/>
        </pc:sldMkLst>
      </pc:sldChg>
      <pc:sldChg chg="add del">
        <pc:chgData name="Pamela Fox" userId="05c421f6-d446-4f2a-8ee0-1060b47b1543" providerId="ADAL" clId="{A1C87BB0-6648-D64C-A9F1-214AFC6DBC13}" dt="2024-08-20T00:17:56.476" v="246" actId="2696"/>
        <pc:sldMkLst>
          <pc:docMk/>
          <pc:sldMk cId="1156778027" sldId="268"/>
        </pc:sldMkLst>
      </pc:sldChg>
      <pc:sldChg chg="add del">
        <pc:chgData name="Pamela Fox" userId="05c421f6-d446-4f2a-8ee0-1060b47b1543" providerId="ADAL" clId="{A1C87BB0-6648-D64C-A9F1-214AFC6DBC13}" dt="2024-08-20T00:18:23.604" v="299" actId="2696"/>
        <pc:sldMkLst>
          <pc:docMk/>
          <pc:sldMk cId="1279563071" sldId="269"/>
        </pc:sldMkLst>
      </pc:sldChg>
      <pc:sldChg chg="add del">
        <pc:chgData name="Pamela Fox" userId="05c421f6-d446-4f2a-8ee0-1060b47b1543" providerId="ADAL" clId="{A1C87BB0-6648-D64C-A9F1-214AFC6DBC13}" dt="2024-08-20T00:19:14.835" v="311" actId="2696"/>
        <pc:sldMkLst>
          <pc:docMk/>
          <pc:sldMk cId="3017931727" sldId="270"/>
        </pc:sldMkLst>
      </pc:sldChg>
      <pc:sldChg chg="modSp add mod setBg">
        <pc:chgData name="Pamela Fox" userId="05c421f6-d446-4f2a-8ee0-1060b47b1543" providerId="ADAL" clId="{A1C87BB0-6648-D64C-A9F1-214AFC6DBC13}" dt="2024-08-20T22:33:43.174" v="3781" actId="1076"/>
        <pc:sldMkLst>
          <pc:docMk/>
          <pc:sldMk cId="2047818731" sldId="271"/>
        </pc:sldMkLst>
        <pc:spChg chg="mod">
          <ac:chgData name="Pamela Fox" userId="05c421f6-d446-4f2a-8ee0-1060b47b1543" providerId="ADAL" clId="{A1C87BB0-6648-D64C-A9F1-214AFC6DBC13}" dt="2024-08-20T22:33:40.207" v="3780" actId="207"/>
          <ac:spMkLst>
            <pc:docMk/>
            <pc:sldMk cId="2047818731" sldId="271"/>
            <ac:spMk id="2" creationId="{582537A3-495D-52E8-19B7-153F583AA22B}"/>
          </ac:spMkLst>
        </pc:spChg>
        <pc:graphicFrameChg chg="mod">
          <ac:chgData name="Pamela Fox" userId="05c421f6-d446-4f2a-8ee0-1060b47b1543" providerId="ADAL" clId="{A1C87BB0-6648-D64C-A9F1-214AFC6DBC13}" dt="2024-08-20T22:33:43.174" v="3781" actId="1076"/>
          <ac:graphicFrameMkLst>
            <pc:docMk/>
            <pc:sldMk cId="2047818731" sldId="271"/>
            <ac:graphicFrameMk id="6" creationId="{1C006270-350B-2EF9-07DB-A952F603A236}"/>
          </ac:graphicFrameMkLst>
        </pc:graphicFrameChg>
      </pc:sldChg>
      <pc:sldChg chg="add del">
        <pc:chgData name="Pamela Fox" userId="05c421f6-d446-4f2a-8ee0-1060b47b1543" providerId="ADAL" clId="{A1C87BB0-6648-D64C-A9F1-214AFC6DBC13}" dt="2024-08-20T00:19:30.681" v="338" actId="2696"/>
        <pc:sldMkLst>
          <pc:docMk/>
          <pc:sldMk cId="2440902721" sldId="271"/>
        </pc:sldMkLst>
      </pc:sldChg>
      <pc:sldChg chg="addSp delSp modSp add mod setBg">
        <pc:chgData name="Pamela Fox" userId="05c421f6-d446-4f2a-8ee0-1060b47b1543" providerId="ADAL" clId="{A1C87BB0-6648-D64C-A9F1-214AFC6DBC13}" dt="2024-08-20T22:48:59.583" v="4237" actId="1076"/>
        <pc:sldMkLst>
          <pc:docMk/>
          <pc:sldMk cId="2200491435" sldId="272"/>
        </pc:sldMkLst>
        <pc:spChg chg="mod">
          <ac:chgData name="Pamela Fox" userId="05c421f6-d446-4f2a-8ee0-1060b47b1543" providerId="ADAL" clId="{A1C87BB0-6648-D64C-A9F1-214AFC6DBC13}" dt="2024-08-20T22:30:55.586" v="3700" actId="207"/>
          <ac:spMkLst>
            <pc:docMk/>
            <pc:sldMk cId="2200491435" sldId="272"/>
            <ac:spMk id="2" creationId="{7F5AD028-34BC-C7D0-1057-29424D337E04}"/>
          </ac:spMkLst>
        </pc:spChg>
        <pc:spChg chg="mod">
          <ac:chgData name="Pamela Fox" userId="05c421f6-d446-4f2a-8ee0-1060b47b1543" providerId="ADAL" clId="{A1C87BB0-6648-D64C-A9F1-214AFC6DBC13}" dt="2024-08-20T22:47:46.542" v="4200" actId="20577"/>
          <ac:spMkLst>
            <pc:docMk/>
            <pc:sldMk cId="2200491435" sldId="272"/>
            <ac:spMk id="3" creationId="{DE164F54-4E7F-A8E1-BCC2-7533F58B92F3}"/>
          </ac:spMkLst>
        </pc:spChg>
        <pc:spChg chg="add del mod">
          <ac:chgData name="Pamela Fox" userId="05c421f6-d446-4f2a-8ee0-1060b47b1543" providerId="ADAL" clId="{A1C87BB0-6648-D64C-A9F1-214AFC6DBC13}" dt="2024-08-20T22:46:12.997" v="4085" actId="478"/>
          <ac:spMkLst>
            <pc:docMk/>
            <pc:sldMk cId="2200491435" sldId="272"/>
            <ac:spMk id="4" creationId="{B443569F-EFF0-E988-8CDB-61FB67777AFE}"/>
          </ac:spMkLst>
        </pc:spChg>
        <pc:spChg chg="mod">
          <ac:chgData name="Pamela Fox" userId="05c421f6-d446-4f2a-8ee0-1060b47b1543" providerId="ADAL" clId="{A1C87BB0-6648-D64C-A9F1-214AFC6DBC13}" dt="2024-08-20T22:46:49.205" v="4120" actId="14100"/>
          <ac:spMkLst>
            <pc:docMk/>
            <pc:sldMk cId="2200491435" sldId="272"/>
            <ac:spMk id="5" creationId="{82BA0CD3-9AEF-B716-F7B5-759D7D2EC080}"/>
          </ac:spMkLst>
        </pc:spChg>
        <pc:spChg chg="add mod">
          <ac:chgData name="Pamela Fox" userId="05c421f6-d446-4f2a-8ee0-1060b47b1543" providerId="ADAL" clId="{A1C87BB0-6648-D64C-A9F1-214AFC6DBC13}" dt="2024-08-20T22:48:32.370" v="4230" actId="1076"/>
          <ac:spMkLst>
            <pc:docMk/>
            <pc:sldMk cId="2200491435" sldId="272"/>
            <ac:spMk id="6" creationId="{2332922F-A114-6511-DD77-9FF088389287}"/>
          </ac:spMkLst>
        </pc:spChg>
        <pc:spChg chg="add mod">
          <ac:chgData name="Pamela Fox" userId="05c421f6-d446-4f2a-8ee0-1060b47b1543" providerId="ADAL" clId="{A1C87BB0-6648-D64C-A9F1-214AFC6DBC13}" dt="2024-08-20T22:48:34.993" v="4231" actId="1076"/>
          <ac:spMkLst>
            <pc:docMk/>
            <pc:sldMk cId="2200491435" sldId="272"/>
            <ac:spMk id="7" creationId="{1365FD35-1CBA-8432-0103-C848B180D887}"/>
          </ac:spMkLst>
        </pc:spChg>
        <pc:spChg chg="add mod">
          <ac:chgData name="Pamela Fox" userId="05c421f6-d446-4f2a-8ee0-1060b47b1543" providerId="ADAL" clId="{A1C87BB0-6648-D64C-A9F1-214AFC6DBC13}" dt="2024-08-20T22:48:37.015" v="4232" actId="1076"/>
          <ac:spMkLst>
            <pc:docMk/>
            <pc:sldMk cId="2200491435" sldId="272"/>
            <ac:spMk id="9" creationId="{A53EFB42-A030-C7CC-E255-3F3A3AAF6A9D}"/>
          </ac:spMkLst>
        </pc:spChg>
        <pc:spChg chg="add mod">
          <ac:chgData name="Pamela Fox" userId="05c421f6-d446-4f2a-8ee0-1060b47b1543" providerId="ADAL" clId="{A1C87BB0-6648-D64C-A9F1-214AFC6DBC13}" dt="2024-08-20T22:48:55.394" v="4236" actId="1076"/>
          <ac:spMkLst>
            <pc:docMk/>
            <pc:sldMk cId="2200491435" sldId="272"/>
            <ac:spMk id="10" creationId="{5E1F970A-EF8C-8430-247B-5DFC1700AE3A}"/>
          </ac:spMkLst>
        </pc:spChg>
        <pc:cxnChg chg="add">
          <ac:chgData name="Pamela Fox" userId="05c421f6-d446-4f2a-8ee0-1060b47b1543" providerId="ADAL" clId="{A1C87BB0-6648-D64C-A9F1-214AFC6DBC13}" dt="2024-08-20T22:48:47.109" v="4233" actId="11529"/>
          <ac:cxnSpMkLst>
            <pc:docMk/>
            <pc:sldMk cId="2200491435" sldId="272"/>
            <ac:cxnSpMk id="12" creationId="{46D67614-BA99-C423-4584-3731F8F9BFE3}"/>
          </ac:cxnSpMkLst>
        </pc:cxnChg>
        <pc:cxnChg chg="add mod">
          <ac:chgData name="Pamela Fox" userId="05c421f6-d446-4f2a-8ee0-1060b47b1543" providerId="ADAL" clId="{A1C87BB0-6648-D64C-A9F1-214AFC6DBC13}" dt="2024-08-20T22:48:59.583" v="4237" actId="1076"/>
          <ac:cxnSpMkLst>
            <pc:docMk/>
            <pc:sldMk cId="2200491435" sldId="272"/>
            <ac:cxnSpMk id="13" creationId="{2DE0B3C5-1B50-4FBD-8793-188F4BBA38DE}"/>
          </ac:cxnSpMkLst>
        </pc:cxnChg>
      </pc:sldChg>
      <pc:sldChg chg="add del">
        <pc:chgData name="Pamela Fox" userId="05c421f6-d446-4f2a-8ee0-1060b47b1543" providerId="ADAL" clId="{A1C87BB0-6648-D64C-A9F1-214AFC6DBC13}" dt="2024-08-20T00:20:07.852" v="375" actId="2696"/>
        <pc:sldMkLst>
          <pc:docMk/>
          <pc:sldMk cId="3586295383" sldId="272"/>
        </pc:sldMkLst>
      </pc:sldChg>
      <pc:sldChg chg="add del">
        <pc:chgData name="Pamela Fox" userId="05c421f6-d446-4f2a-8ee0-1060b47b1543" providerId="ADAL" clId="{A1C87BB0-6648-D64C-A9F1-214AFC6DBC13}" dt="2024-08-20T00:20:47.504" v="414" actId="2696"/>
        <pc:sldMkLst>
          <pc:docMk/>
          <pc:sldMk cId="944382487" sldId="273"/>
        </pc:sldMkLst>
      </pc:sldChg>
      <pc:sldChg chg="add del">
        <pc:chgData name="Pamela Fox" userId="05c421f6-d446-4f2a-8ee0-1060b47b1543" providerId="ADAL" clId="{A1C87BB0-6648-D64C-A9F1-214AFC6DBC13}" dt="2024-08-20T00:21:26.149" v="444" actId="2696"/>
        <pc:sldMkLst>
          <pc:docMk/>
          <pc:sldMk cId="3054180546" sldId="274"/>
        </pc:sldMkLst>
      </pc:sldChg>
      <pc:sldChg chg="add del">
        <pc:chgData name="Pamela Fox" userId="05c421f6-d446-4f2a-8ee0-1060b47b1543" providerId="ADAL" clId="{A1C87BB0-6648-D64C-A9F1-214AFC6DBC13}" dt="2024-08-20T00:22:29.346" v="500" actId="2696"/>
        <pc:sldMkLst>
          <pc:docMk/>
          <pc:sldMk cId="892123296" sldId="275"/>
        </pc:sldMkLst>
      </pc:sldChg>
      <pc:sldChg chg="add del">
        <pc:chgData name="Pamela Fox" userId="05c421f6-d446-4f2a-8ee0-1060b47b1543" providerId="ADAL" clId="{A1C87BB0-6648-D64C-A9F1-214AFC6DBC13}" dt="2024-08-20T00:21:41.736" v="463" actId="2696"/>
        <pc:sldMkLst>
          <pc:docMk/>
          <pc:sldMk cId="1304894607" sldId="276"/>
        </pc:sldMkLst>
      </pc:sldChg>
      <pc:sldChg chg="modSp add mod setBg">
        <pc:chgData name="Pamela Fox" userId="05c421f6-d446-4f2a-8ee0-1060b47b1543" providerId="ADAL" clId="{A1C87BB0-6648-D64C-A9F1-214AFC6DBC13}" dt="2024-08-20T22:39:03.473" v="3801" actId="14100"/>
        <pc:sldMkLst>
          <pc:docMk/>
          <pc:sldMk cId="2272914542" sldId="276"/>
        </pc:sldMkLst>
        <pc:spChg chg="mod">
          <ac:chgData name="Pamela Fox" userId="05c421f6-d446-4f2a-8ee0-1060b47b1543" providerId="ADAL" clId="{A1C87BB0-6648-D64C-A9F1-214AFC6DBC13}" dt="2024-08-20T22:38:44.684" v="3797" actId="207"/>
          <ac:spMkLst>
            <pc:docMk/>
            <pc:sldMk cId="2272914542" sldId="276"/>
            <ac:spMk id="2" creationId="{F7A75FDF-A7B6-C30A-0D89-3B38AEA8B67A}"/>
          </ac:spMkLst>
        </pc:spChg>
        <pc:spChg chg="mod">
          <ac:chgData name="Pamela Fox" userId="05c421f6-d446-4f2a-8ee0-1060b47b1543" providerId="ADAL" clId="{A1C87BB0-6648-D64C-A9F1-214AFC6DBC13}" dt="2024-08-20T22:39:03.473" v="3801" actId="14100"/>
          <ac:spMkLst>
            <pc:docMk/>
            <pc:sldMk cId="2272914542" sldId="276"/>
            <ac:spMk id="5" creationId="{AFAC7639-C09A-5260-81A4-A92CCBBC4EFF}"/>
          </ac:spMkLst>
        </pc:spChg>
      </pc:sldChg>
      <pc:sldChg chg="add del">
        <pc:chgData name="Pamela Fox" userId="05c421f6-d446-4f2a-8ee0-1060b47b1543" providerId="ADAL" clId="{A1C87BB0-6648-D64C-A9F1-214AFC6DBC13}" dt="2024-08-20T00:22:08.915" v="499" actId="2696"/>
        <pc:sldMkLst>
          <pc:docMk/>
          <pc:sldMk cId="1672102320" sldId="277"/>
        </pc:sldMkLst>
      </pc:sldChg>
      <pc:sldChg chg="add del">
        <pc:chgData name="Pamela Fox" userId="05c421f6-d446-4f2a-8ee0-1060b47b1543" providerId="ADAL" clId="{A1C87BB0-6648-D64C-A9F1-214AFC6DBC13}" dt="2024-08-20T00:23:35.314" v="579" actId="2696"/>
        <pc:sldMkLst>
          <pc:docMk/>
          <pc:sldMk cId="4259053164" sldId="278"/>
        </pc:sldMkLst>
      </pc:sldChg>
      <pc:sldChg chg="add del">
        <pc:chgData name="Pamela Fox" userId="05c421f6-d446-4f2a-8ee0-1060b47b1543" providerId="ADAL" clId="{A1C87BB0-6648-D64C-A9F1-214AFC6DBC13}" dt="2024-08-20T00:24:09.433" v="626" actId="2696"/>
        <pc:sldMkLst>
          <pc:docMk/>
          <pc:sldMk cId="576976061" sldId="279"/>
        </pc:sldMkLst>
      </pc:sldChg>
      <pc:sldChg chg="add del">
        <pc:chgData name="Pamela Fox" userId="05c421f6-d446-4f2a-8ee0-1060b47b1543" providerId="ADAL" clId="{A1C87BB0-6648-D64C-A9F1-214AFC6DBC13}" dt="2024-08-20T00:22:29.388" v="504" actId="2696"/>
        <pc:sldMkLst>
          <pc:docMk/>
          <pc:sldMk cId="891480994" sldId="280"/>
        </pc:sldMkLst>
      </pc:sldChg>
      <pc:sldChg chg="add del">
        <pc:chgData name="Pamela Fox" userId="05c421f6-d446-4f2a-8ee0-1060b47b1543" providerId="ADAL" clId="{A1C87BB0-6648-D64C-A9F1-214AFC6DBC13}" dt="2024-08-20T00:22:29.367" v="503" actId="2696"/>
        <pc:sldMkLst>
          <pc:docMk/>
          <pc:sldMk cId="3512972192" sldId="281"/>
        </pc:sldMkLst>
      </pc:sldChg>
      <pc:sldChg chg="modSp add mod setBg">
        <pc:chgData name="Pamela Fox" userId="05c421f6-d446-4f2a-8ee0-1060b47b1543" providerId="ADAL" clId="{A1C87BB0-6648-D64C-A9F1-214AFC6DBC13}" dt="2024-08-20T23:09:21.743" v="4474" actId="20577"/>
        <pc:sldMkLst>
          <pc:docMk/>
          <pc:sldMk cId="2881662001" sldId="282"/>
        </pc:sldMkLst>
        <pc:spChg chg="mod">
          <ac:chgData name="Pamela Fox" userId="05c421f6-d446-4f2a-8ee0-1060b47b1543" providerId="ADAL" clId="{A1C87BB0-6648-D64C-A9F1-214AFC6DBC13}" dt="2024-08-20T21:09:57.481" v="2836" actId="207"/>
          <ac:spMkLst>
            <pc:docMk/>
            <pc:sldMk cId="2881662001" sldId="282"/>
            <ac:spMk id="2" creationId="{32B71248-9AC5-1740-665F-E7680A353CCC}"/>
          </ac:spMkLst>
        </pc:spChg>
        <pc:spChg chg="mod">
          <ac:chgData name="Pamela Fox" userId="05c421f6-d446-4f2a-8ee0-1060b47b1543" providerId="ADAL" clId="{A1C87BB0-6648-D64C-A9F1-214AFC6DBC13}" dt="2024-08-20T21:10:35.950" v="2849" actId="1076"/>
          <ac:spMkLst>
            <pc:docMk/>
            <pc:sldMk cId="2881662001" sldId="282"/>
            <ac:spMk id="7" creationId="{56DB490E-F867-07F7-FF16-7061D1C265D6}"/>
          </ac:spMkLst>
        </pc:spChg>
        <pc:spChg chg="mod">
          <ac:chgData name="Pamela Fox" userId="05c421f6-d446-4f2a-8ee0-1060b47b1543" providerId="ADAL" clId="{A1C87BB0-6648-D64C-A9F1-214AFC6DBC13}" dt="2024-08-20T21:10:35.950" v="2849" actId="1076"/>
          <ac:spMkLst>
            <pc:docMk/>
            <pc:sldMk cId="2881662001" sldId="282"/>
            <ac:spMk id="9" creationId="{137A123D-910B-0375-E59E-D82CAB5CCE11}"/>
          </ac:spMkLst>
        </pc:spChg>
        <pc:spChg chg="mod">
          <ac:chgData name="Pamela Fox" userId="05c421f6-d446-4f2a-8ee0-1060b47b1543" providerId="ADAL" clId="{A1C87BB0-6648-D64C-A9F1-214AFC6DBC13}" dt="2024-08-20T21:10:35.950" v="2849" actId="1076"/>
          <ac:spMkLst>
            <pc:docMk/>
            <pc:sldMk cId="2881662001" sldId="282"/>
            <ac:spMk id="10" creationId="{56EB5950-97ED-A4C3-3FA0-E96E69A1A4CC}"/>
          </ac:spMkLst>
        </pc:spChg>
        <pc:spChg chg="mod">
          <ac:chgData name="Pamela Fox" userId="05c421f6-d446-4f2a-8ee0-1060b47b1543" providerId="ADAL" clId="{A1C87BB0-6648-D64C-A9F1-214AFC6DBC13}" dt="2024-08-20T21:10:35.950" v="2849" actId="1076"/>
          <ac:spMkLst>
            <pc:docMk/>
            <pc:sldMk cId="2881662001" sldId="282"/>
            <ac:spMk id="11" creationId="{53481569-07B5-9A19-4C98-6DABCB25B7C1}"/>
          </ac:spMkLst>
        </pc:spChg>
        <pc:spChg chg="mod">
          <ac:chgData name="Pamela Fox" userId="05c421f6-d446-4f2a-8ee0-1060b47b1543" providerId="ADAL" clId="{A1C87BB0-6648-D64C-A9F1-214AFC6DBC13}" dt="2024-08-20T21:10:35.950" v="2849" actId="1076"/>
          <ac:spMkLst>
            <pc:docMk/>
            <pc:sldMk cId="2881662001" sldId="282"/>
            <ac:spMk id="12" creationId="{E30BF2C7-2860-4051-EE01-8ACA32CC2B34}"/>
          </ac:spMkLst>
        </pc:spChg>
        <pc:spChg chg="mod">
          <ac:chgData name="Pamela Fox" userId="05c421f6-d446-4f2a-8ee0-1060b47b1543" providerId="ADAL" clId="{A1C87BB0-6648-D64C-A9F1-214AFC6DBC13}" dt="2024-08-20T21:10:35.950" v="2849" actId="1076"/>
          <ac:spMkLst>
            <pc:docMk/>
            <pc:sldMk cId="2881662001" sldId="282"/>
            <ac:spMk id="13" creationId="{E11CA86F-E5BE-21B8-E2E9-E8B1BF21BB11}"/>
          </ac:spMkLst>
        </pc:spChg>
        <pc:spChg chg="mod">
          <ac:chgData name="Pamela Fox" userId="05c421f6-d446-4f2a-8ee0-1060b47b1543" providerId="ADAL" clId="{A1C87BB0-6648-D64C-A9F1-214AFC6DBC13}" dt="2024-08-20T21:10:35.950" v="2849" actId="1076"/>
          <ac:spMkLst>
            <pc:docMk/>
            <pc:sldMk cId="2881662001" sldId="282"/>
            <ac:spMk id="14" creationId="{DD6A4917-7B2F-0CC2-623E-3A914E086CC5}"/>
          </ac:spMkLst>
        </pc:spChg>
        <pc:spChg chg="mod">
          <ac:chgData name="Pamela Fox" userId="05c421f6-d446-4f2a-8ee0-1060b47b1543" providerId="ADAL" clId="{A1C87BB0-6648-D64C-A9F1-214AFC6DBC13}" dt="2024-08-20T21:10:35.950" v="2849" actId="1076"/>
          <ac:spMkLst>
            <pc:docMk/>
            <pc:sldMk cId="2881662001" sldId="282"/>
            <ac:spMk id="15" creationId="{DF26475E-F362-A39C-1A77-91F8189F715A}"/>
          </ac:spMkLst>
        </pc:spChg>
        <pc:spChg chg="mod">
          <ac:chgData name="Pamela Fox" userId="05c421f6-d446-4f2a-8ee0-1060b47b1543" providerId="ADAL" clId="{A1C87BB0-6648-D64C-A9F1-214AFC6DBC13}" dt="2024-08-20T21:10:35.950" v="2849" actId="1076"/>
          <ac:spMkLst>
            <pc:docMk/>
            <pc:sldMk cId="2881662001" sldId="282"/>
            <ac:spMk id="16" creationId="{54D0D350-7C87-F0B2-55B6-93948BA5EA02}"/>
          </ac:spMkLst>
        </pc:spChg>
        <pc:spChg chg="mod">
          <ac:chgData name="Pamela Fox" userId="05c421f6-d446-4f2a-8ee0-1060b47b1543" providerId="ADAL" clId="{A1C87BB0-6648-D64C-A9F1-214AFC6DBC13}" dt="2024-08-20T23:09:21.743" v="4474" actId="20577"/>
          <ac:spMkLst>
            <pc:docMk/>
            <pc:sldMk cId="2881662001" sldId="282"/>
            <ac:spMk id="17" creationId="{B8BE9130-F77A-52DA-4C1B-8ECB31C2B4E3}"/>
          </ac:spMkLst>
        </pc:spChg>
      </pc:sldChg>
      <pc:sldChg chg="modSp add del mod">
        <pc:chgData name="Pamela Fox" userId="05c421f6-d446-4f2a-8ee0-1060b47b1543" providerId="ADAL" clId="{A1C87BB0-6648-D64C-A9F1-214AFC6DBC13}" dt="2024-08-20T00:22:29.354" v="502" actId="2696"/>
        <pc:sldMkLst>
          <pc:docMk/>
          <pc:sldMk cId="3657909922" sldId="282"/>
        </pc:sldMkLst>
        <pc:spChg chg="mod">
          <ac:chgData name="Pamela Fox" userId="05c421f6-d446-4f2a-8ee0-1060b47b1543" providerId="ADAL" clId="{A1C87BB0-6648-D64C-A9F1-214AFC6DBC13}" dt="2024-08-20T00:15:44.609" v="173" actId="27636"/>
          <ac:spMkLst>
            <pc:docMk/>
            <pc:sldMk cId="3657909922" sldId="282"/>
            <ac:spMk id="15" creationId="{DF26475E-F362-A39C-1A77-91F8189F715A}"/>
          </ac:spMkLst>
        </pc:spChg>
      </pc:sldChg>
      <pc:sldChg chg="modSp add mod setBg">
        <pc:chgData name="Pamela Fox" userId="05c421f6-d446-4f2a-8ee0-1060b47b1543" providerId="ADAL" clId="{A1C87BB0-6648-D64C-A9F1-214AFC6DBC13}" dt="2024-08-20T22:31:39.908" v="3708" actId="207"/>
        <pc:sldMkLst>
          <pc:docMk/>
          <pc:sldMk cId="705196229" sldId="284"/>
        </pc:sldMkLst>
        <pc:spChg chg="mod">
          <ac:chgData name="Pamela Fox" userId="05c421f6-d446-4f2a-8ee0-1060b47b1543" providerId="ADAL" clId="{A1C87BB0-6648-D64C-A9F1-214AFC6DBC13}" dt="2024-08-20T21:10:49.399" v="2851" actId="207"/>
          <ac:spMkLst>
            <pc:docMk/>
            <pc:sldMk cId="705196229" sldId="284"/>
            <ac:spMk id="2" creationId="{06C54A30-E23D-0DCE-3432-1271F35D2738}"/>
          </ac:spMkLst>
        </pc:spChg>
        <pc:spChg chg="mod">
          <ac:chgData name="Pamela Fox" userId="05c421f6-d446-4f2a-8ee0-1060b47b1543" providerId="ADAL" clId="{A1C87BB0-6648-D64C-A9F1-214AFC6DBC13}" dt="2024-08-20T21:10:55.148" v="2852" actId="1076"/>
          <ac:spMkLst>
            <pc:docMk/>
            <pc:sldMk cId="705196229" sldId="284"/>
            <ac:spMk id="3" creationId="{1A24AA58-C783-6EAF-2DDE-33F0E888A7FC}"/>
          </ac:spMkLst>
        </pc:spChg>
        <pc:spChg chg="mod">
          <ac:chgData name="Pamela Fox" userId="05c421f6-d446-4f2a-8ee0-1060b47b1543" providerId="ADAL" clId="{A1C87BB0-6648-D64C-A9F1-214AFC6DBC13}" dt="2024-08-20T21:10:55.148" v="2852" actId="1076"/>
          <ac:spMkLst>
            <pc:docMk/>
            <pc:sldMk cId="705196229" sldId="284"/>
            <ac:spMk id="5" creationId="{3567F4E1-3E3E-7924-0C26-F10CB257663B}"/>
          </ac:spMkLst>
        </pc:spChg>
        <pc:spChg chg="mod">
          <ac:chgData name="Pamela Fox" userId="05c421f6-d446-4f2a-8ee0-1060b47b1543" providerId="ADAL" clId="{A1C87BB0-6648-D64C-A9F1-214AFC6DBC13}" dt="2024-08-20T21:10:55.148" v="2852" actId="1076"/>
          <ac:spMkLst>
            <pc:docMk/>
            <pc:sldMk cId="705196229" sldId="284"/>
            <ac:spMk id="7" creationId="{DC9A8D93-5C3B-8D4E-C0D9-598717B70122}"/>
          </ac:spMkLst>
        </pc:spChg>
        <pc:spChg chg="mod">
          <ac:chgData name="Pamela Fox" userId="05c421f6-d446-4f2a-8ee0-1060b47b1543" providerId="ADAL" clId="{A1C87BB0-6648-D64C-A9F1-214AFC6DBC13}" dt="2024-08-20T21:10:55.148" v="2852" actId="1076"/>
          <ac:spMkLst>
            <pc:docMk/>
            <pc:sldMk cId="705196229" sldId="284"/>
            <ac:spMk id="12" creationId="{4FD7F80E-A9AA-7924-13F1-D11FB3EF4FD7}"/>
          </ac:spMkLst>
        </pc:spChg>
        <pc:spChg chg="mod">
          <ac:chgData name="Pamela Fox" userId="05c421f6-d446-4f2a-8ee0-1060b47b1543" providerId="ADAL" clId="{A1C87BB0-6648-D64C-A9F1-214AFC6DBC13}" dt="2024-08-20T21:10:55.148" v="2852" actId="1076"/>
          <ac:spMkLst>
            <pc:docMk/>
            <pc:sldMk cId="705196229" sldId="284"/>
            <ac:spMk id="16" creationId="{E10CA824-EA27-045A-8BEB-AD2655588F6B}"/>
          </ac:spMkLst>
        </pc:spChg>
        <pc:spChg chg="mod">
          <ac:chgData name="Pamela Fox" userId="05c421f6-d446-4f2a-8ee0-1060b47b1543" providerId="ADAL" clId="{A1C87BB0-6648-D64C-A9F1-214AFC6DBC13}" dt="2024-08-20T21:10:55.148" v="2852" actId="1076"/>
          <ac:spMkLst>
            <pc:docMk/>
            <pc:sldMk cId="705196229" sldId="284"/>
            <ac:spMk id="33" creationId="{6934C359-D92C-FAA0-1D03-8A28D8C0F647}"/>
          </ac:spMkLst>
        </pc:spChg>
        <pc:spChg chg="mod">
          <ac:chgData name="Pamela Fox" userId="05c421f6-d446-4f2a-8ee0-1060b47b1543" providerId="ADAL" clId="{A1C87BB0-6648-D64C-A9F1-214AFC6DBC13}" dt="2024-08-20T21:10:55.148" v="2852" actId="1076"/>
          <ac:spMkLst>
            <pc:docMk/>
            <pc:sldMk cId="705196229" sldId="284"/>
            <ac:spMk id="35" creationId="{B5EDCCA1-5161-7606-FB8F-711D53107A5E}"/>
          </ac:spMkLst>
        </pc:spChg>
        <pc:spChg chg="mod">
          <ac:chgData name="Pamela Fox" userId="05c421f6-d446-4f2a-8ee0-1060b47b1543" providerId="ADAL" clId="{A1C87BB0-6648-D64C-A9F1-214AFC6DBC13}" dt="2024-08-20T21:10:55.148" v="2852" actId="1076"/>
          <ac:spMkLst>
            <pc:docMk/>
            <pc:sldMk cId="705196229" sldId="284"/>
            <ac:spMk id="40" creationId="{E3721B45-2D5B-00A5-4454-A9093FC4234A}"/>
          </ac:spMkLst>
        </pc:spChg>
        <pc:spChg chg="mod">
          <ac:chgData name="Pamela Fox" userId="05c421f6-d446-4f2a-8ee0-1060b47b1543" providerId="ADAL" clId="{A1C87BB0-6648-D64C-A9F1-214AFC6DBC13}" dt="2024-08-20T21:10:55.148" v="2852" actId="1076"/>
          <ac:spMkLst>
            <pc:docMk/>
            <pc:sldMk cId="705196229" sldId="284"/>
            <ac:spMk id="41" creationId="{0806C9A6-8BED-A2C5-7782-AAC77B11A6A5}"/>
          </ac:spMkLst>
        </pc:spChg>
        <pc:spChg chg="mod">
          <ac:chgData name="Pamela Fox" userId="05c421f6-d446-4f2a-8ee0-1060b47b1543" providerId="ADAL" clId="{A1C87BB0-6648-D64C-A9F1-214AFC6DBC13}" dt="2024-08-20T21:10:55.148" v="2852" actId="1076"/>
          <ac:spMkLst>
            <pc:docMk/>
            <pc:sldMk cId="705196229" sldId="284"/>
            <ac:spMk id="42" creationId="{D5B74E1C-E860-3971-663F-E4D1DD56F1E8}"/>
          </ac:spMkLst>
        </pc:spChg>
        <pc:spChg chg="mod">
          <ac:chgData name="Pamela Fox" userId="05c421f6-d446-4f2a-8ee0-1060b47b1543" providerId="ADAL" clId="{A1C87BB0-6648-D64C-A9F1-214AFC6DBC13}" dt="2024-08-20T21:10:55.148" v="2852" actId="1076"/>
          <ac:spMkLst>
            <pc:docMk/>
            <pc:sldMk cId="705196229" sldId="284"/>
            <ac:spMk id="43" creationId="{ACAD2D19-B735-AEBA-787D-227F336A6F16}"/>
          </ac:spMkLst>
        </pc:spChg>
        <pc:spChg chg="mod">
          <ac:chgData name="Pamela Fox" userId="05c421f6-d446-4f2a-8ee0-1060b47b1543" providerId="ADAL" clId="{A1C87BB0-6648-D64C-A9F1-214AFC6DBC13}" dt="2024-08-20T21:10:55.148" v="2852" actId="1076"/>
          <ac:spMkLst>
            <pc:docMk/>
            <pc:sldMk cId="705196229" sldId="284"/>
            <ac:spMk id="44" creationId="{74351BFB-293F-8542-0FB2-F2869AE39AE0}"/>
          </ac:spMkLst>
        </pc:spChg>
        <pc:spChg chg="mod">
          <ac:chgData name="Pamela Fox" userId="05c421f6-d446-4f2a-8ee0-1060b47b1543" providerId="ADAL" clId="{A1C87BB0-6648-D64C-A9F1-214AFC6DBC13}" dt="2024-08-20T21:10:55.148" v="2852" actId="1076"/>
          <ac:spMkLst>
            <pc:docMk/>
            <pc:sldMk cId="705196229" sldId="284"/>
            <ac:spMk id="46" creationId="{0DE4A9D5-B0CB-9083-B760-625986A02A68}"/>
          </ac:spMkLst>
        </pc:spChg>
        <pc:grpChg chg="mod">
          <ac:chgData name="Pamela Fox" userId="05c421f6-d446-4f2a-8ee0-1060b47b1543" providerId="ADAL" clId="{A1C87BB0-6648-D64C-A9F1-214AFC6DBC13}" dt="2024-08-20T21:10:55.148" v="2852" actId="1076"/>
          <ac:grpSpMkLst>
            <pc:docMk/>
            <pc:sldMk cId="705196229" sldId="284"/>
            <ac:grpSpMk id="9" creationId="{9FF8E1E9-8242-3AED-ED99-89A251459D7E}"/>
          </ac:grpSpMkLst>
        </pc:grpChg>
        <pc:grpChg chg="mod">
          <ac:chgData name="Pamela Fox" userId="05c421f6-d446-4f2a-8ee0-1060b47b1543" providerId="ADAL" clId="{A1C87BB0-6648-D64C-A9F1-214AFC6DBC13}" dt="2024-08-20T21:10:55.148" v="2852" actId="1076"/>
          <ac:grpSpMkLst>
            <pc:docMk/>
            <pc:sldMk cId="705196229" sldId="284"/>
            <ac:grpSpMk id="13" creationId="{F152FF68-C443-0460-6842-7286FDE81BA6}"/>
          </ac:grpSpMkLst>
        </pc:grpChg>
        <pc:grpChg chg="mod">
          <ac:chgData name="Pamela Fox" userId="05c421f6-d446-4f2a-8ee0-1060b47b1543" providerId="ADAL" clId="{A1C87BB0-6648-D64C-A9F1-214AFC6DBC13}" dt="2024-08-20T21:10:55.148" v="2852" actId="1076"/>
          <ac:grpSpMkLst>
            <pc:docMk/>
            <pc:sldMk cId="705196229" sldId="284"/>
            <ac:grpSpMk id="27" creationId="{31CBFFF5-D30F-034F-F2ED-1A89722FE1F5}"/>
          </ac:grpSpMkLst>
        </pc:grpChg>
        <pc:grpChg chg="mod">
          <ac:chgData name="Pamela Fox" userId="05c421f6-d446-4f2a-8ee0-1060b47b1543" providerId="ADAL" clId="{A1C87BB0-6648-D64C-A9F1-214AFC6DBC13}" dt="2024-08-20T21:10:55.148" v="2852" actId="1076"/>
          <ac:grpSpMkLst>
            <pc:docMk/>
            <pc:sldMk cId="705196229" sldId="284"/>
            <ac:grpSpMk id="30" creationId="{F20FC7E2-3F0D-1626-F5D3-36724800B1F0}"/>
          </ac:grpSpMkLst>
        </pc:grpChg>
        <pc:grpChg chg="mod">
          <ac:chgData name="Pamela Fox" userId="05c421f6-d446-4f2a-8ee0-1060b47b1543" providerId="ADAL" clId="{A1C87BB0-6648-D64C-A9F1-214AFC6DBC13}" dt="2024-08-20T21:10:55.148" v="2852" actId="1076"/>
          <ac:grpSpMkLst>
            <pc:docMk/>
            <pc:sldMk cId="705196229" sldId="284"/>
            <ac:grpSpMk id="36" creationId="{6BDF765E-822C-7529-4D55-5A4A50B8D644}"/>
          </ac:grpSpMkLst>
        </pc:grpChg>
        <pc:grpChg chg="mod">
          <ac:chgData name="Pamela Fox" userId="05c421f6-d446-4f2a-8ee0-1060b47b1543" providerId="ADAL" clId="{A1C87BB0-6648-D64C-A9F1-214AFC6DBC13}" dt="2024-08-20T21:10:55.148" v="2852" actId="1076"/>
          <ac:grpSpMkLst>
            <pc:docMk/>
            <pc:sldMk cId="705196229" sldId="284"/>
            <ac:grpSpMk id="39" creationId="{46CFEADB-22B5-A9C2-4CC4-16A8E9B805B0}"/>
          </ac:grpSpMkLst>
        </pc:grpChg>
        <pc:picChg chg="mod">
          <ac:chgData name="Pamela Fox" userId="05c421f6-d446-4f2a-8ee0-1060b47b1543" providerId="ADAL" clId="{A1C87BB0-6648-D64C-A9F1-214AFC6DBC13}" dt="2024-08-20T21:10:55.148" v="2852" actId="1076"/>
          <ac:picMkLst>
            <pc:docMk/>
            <pc:sldMk cId="705196229" sldId="284"/>
            <ac:picMk id="4" creationId="{96C1B42A-FF32-4AA9-0A16-33B6C57D5396}"/>
          </ac:picMkLst>
        </pc:picChg>
        <pc:picChg chg="mod">
          <ac:chgData name="Pamela Fox" userId="05c421f6-d446-4f2a-8ee0-1060b47b1543" providerId="ADAL" clId="{A1C87BB0-6648-D64C-A9F1-214AFC6DBC13}" dt="2024-08-20T22:31:39.908" v="3708" actId="207"/>
          <ac:picMkLst>
            <pc:docMk/>
            <pc:sldMk cId="705196229" sldId="284"/>
            <ac:picMk id="10" creationId="{26F1467B-2EEC-2B9B-C0DC-4D6E39CD2536}"/>
          </ac:picMkLst>
        </pc:picChg>
        <pc:picChg chg="mod">
          <ac:chgData name="Pamela Fox" userId="05c421f6-d446-4f2a-8ee0-1060b47b1543" providerId="ADAL" clId="{A1C87BB0-6648-D64C-A9F1-214AFC6DBC13}" dt="2024-08-20T21:10:55.148" v="2852" actId="1076"/>
          <ac:picMkLst>
            <pc:docMk/>
            <pc:sldMk cId="705196229" sldId="284"/>
            <ac:picMk id="34" creationId="{7C509024-8555-2DF4-2813-5C8478918A95}"/>
          </ac:picMkLst>
        </pc:picChg>
      </pc:sldChg>
      <pc:sldChg chg="add del">
        <pc:chgData name="Pamela Fox" userId="05c421f6-d446-4f2a-8ee0-1060b47b1543" providerId="ADAL" clId="{A1C87BB0-6648-D64C-A9F1-214AFC6DBC13}" dt="2024-08-20T00:22:29.434" v="506" actId="2696"/>
        <pc:sldMkLst>
          <pc:docMk/>
          <pc:sldMk cId="2491549071" sldId="284"/>
        </pc:sldMkLst>
      </pc:sldChg>
      <pc:sldChg chg="addSp modSp add mod setBg modAnim">
        <pc:chgData name="Pamela Fox" userId="05c421f6-d446-4f2a-8ee0-1060b47b1543" providerId="ADAL" clId="{A1C87BB0-6648-D64C-A9F1-214AFC6DBC13}" dt="2024-08-20T21:11:50.802" v="2863"/>
        <pc:sldMkLst>
          <pc:docMk/>
          <pc:sldMk cId="1722781018" sldId="285"/>
        </pc:sldMkLst>
        <pc:spChg chg="mod">
          <ac:chgData name="Pamela Fox" userId="05c421f6-d446-4f2a-8ee0-1060b47b1543" providerId="ADAL" clId="{A1C87BB0-6648-D64C-A9F1-214AFC6DBC13}" dt="2024-08-20T21:11:08.289" v="2854" actId="207"/>
          <ac:spMkLst>
            <pc:docMk/>
            <pc:sldMk cId="1722781018" sldId="285"/>
            <ac:spMk id="2" creationId="{3E3077D7-563A-74D8-3877-10050B7B3E23}"/>
          </ac:spMkLst>
        </pc:spChg>
        <pc:spChg chg="add mod">
          <ac:chgData name="Pamela Fox" userId="05c421f6-d446-4f2a-8ee0-1060b47b1543" providerId="ADAL" clId="{A1C87BB0-6648-D64C-A9F1-214AFC6DBC13}" dt="2024-08-20T21:11:50.802" v="2863"/>
          <ac:spMkLst>
            <pc:docMk/>
            <pc:sldMk cId="1722781018" sldId="285"/>
            <ac:spMk id="4" creationId="{3DF5CD81-3C2C-EBDF-5354-057053C4C067}"/>
          </ac:spMkLst>
        </pc:spChg>
        <pc:spChg chg="mod">
          <ac:chgData name="Pamela Fox" userId="05c421f6-d446-4f2a-8ee0-1060b47b1543" providerId="ADAL" clId="{A1C87BB0-6648-D64C-A9F1-214AFC6DBC13}" dt="2024-08-20T21:11:49.503" v="2862"/>
          <ac:spMkLst>
            <pc:docMk/>
            <pc:sldMk cId="1722781018" sldId="285"/>
            <ac:spMk id="11" creationId="{3CC76449-C378-467D-5054-1F5E7FD33510}"/>
          </ac:spMkLst>
        </pc:spChg>
        <pc:spChg chg="mod">
          <ac:chgData name="Pamela Fox" userId="05c421f6-d446-4f2a-8ee0-1060b47b1543" providerId="ADAL" clId="{A1C87BB0-6648-D64C-A9F1-214AFC6DBC13}" dt="2024-08-20T21:11:49.503" v="2862"/>
          <ac:spMkLst>
            <pc:docMk/>
            <pc:sldMk cId="1722781018" sldId="285"/>
            <ac:spMk id="12" creationId="{84621938-F997-888A-8870-CD44AB7DA515}"/>
          </ac:spMkLst>
        </pc:spChg>
        <pc:spChg chg="mod">
          <ac:chgData name="Pamela Fox" userId="05c421f6-d446-4f2a-8ee0-1060b47b1543" providerId="ADAL" clId="{A1C87BB0-6648-D64C-A9F1-214AFC6DBC13}" dt="2024-08-20T21:11:49.503" v="2862"/>
          <ac:spMkLst>
            <pc:docMk/>
            <pc:sldMk cId="1722781018" sldId="285"/>
            <ac:spMk id="13" creationId="{692BD132-A970-188F-6616-2BE80F57C52A}"/>
          </ac:spMkLst>
        </pc:spChg>
        <pc:spChg chg="mod">
          <ac:chgData name="Pamela Fox" userId="05c421f6-d446-4f2a-8ee0-1060b47b1543" providerId="ADAL" clId="{A1C87BB0-6648-D64C-A9F1-214AFC6DBC13}" dt="2024-08-20T21:11:49.503" v="2862"/>
          <ac:spMkLst>
            <pc:docMk/>
            <pc:sldMk cId="1722781018" sldId="285"/>
            <ac:spMk id="14" creationId="{F8570257-F891-1655-12E6-DCBBDBB2EAFA}"/>
          </ac:spMkLst>
        </pc:spChg>
        <pc:spChg chg="add mod">
          <ac:chgData name="Pamela Fox" userId="05c421f6-d446-4f2a-8ee0-1060b47b1543" providerId="ADAL" clId="{A1C87BB0-6648-D64C-A9F1-214AFC6DBC13}" dt="2024-08-20T21:11:49.503" v="2862"/>
          <ac:spMkLst>
            <pc:docMk/>
            <pc:sldMk cId="1722781018" sldId="285"/>
            <ac:spMk id="16" creationId="{660D3E40-7826-7056-119E-A74E071A98B7}"/>
          </ac:spMkLst>
        </pc:spChg>
        <pc:spChg chg="mod">
          <ac:chgData name="Pamela Fox" userId="05c421f6-d446-4f2a-8ee0-1060b47b1543" providerId="ADAL" clId="{A1C87BB0-6648-D64C-A9F1-214AFC6DBC13}" dt="2024-08-20T21:11:22.271" v="2857" actId="2711"/>
          <ac:spMkLst>
            <pc:docMk/>
            <pc:sldMk cId="1722781018" sldId="285"/>
            <ac:spMk id="17" creationId="{B9281DE9-5AC3-FF1D-2818-7D0C9873B5B6}"/>
          </ac:spMkLst>
        </pc:spChg>
        <pc:spChg chg="mod">
          <ac:chgData name="Pamela Fox" userId="05c421f6-d446-4f2a-8ee0-1060b47b1543" providerId="ADAL" clId="{A1C87BB0-6648-D64C-A9F1-214AFC6DBC13}" dt="2024-08-20T21:11:25.539" v="2858" actId="14100"/>
          <ac:spMkLst>
            <pc:docMk/>
            <pc:sldMk cId="1722781018" sldId="285"/>
            <ac:spMk id="18" creationId="{633CD0B6-72BB-F1E7-287D-4D2B2AC955BC}"/>
          </ac:spMkLst>
        </pc:spChg>
        <pc:spChg chg="mod">
          <ac:chgData name="Pamela Fox" userId="05c421f6-d446-4f2a-8ee0-1060b47b1543" providerId="ADAL" clId="{A1C87BB0-6648-D64C-A9F1-214AFC6DBC13}" dt="2024-08-20T21:11:22.271" v="2857" actId="2711"/>
          <ac:spMkLst>
            <pc:docMk/>
            <pc:sldMk cId="1722781018" sldId="285"/>
            <ac:spMk id="19" creationId="{CEDD5A8E-45EC-06ED-9A22-BA5F2B7B9AA0}"/>
          </ac:spMkLst>
        </pc:spChg>
        <pc:spChg chg="mod">
          <ac:chgData name="Pamela Fox" userId="05c421f6-d446-4f2a-8ee0-1060b47b1543" providerId="ADAL" clId="{A1C87BB0-6648-D64C-A9F1-214AFC6DBC13}" dt="2024-08-20T21:11:22.271" v="2857" actId="2711"/>
          <ac:spMkLst>
            <pc:docMk/>
            <pc:sldMk cId="1722781018" sldId="285"/>
            <ac:spMk id="20" creationId="{408D4F50-36D8-4E1A-206B-7B10E8E3D395}"/>
          </ac:spMkLst>
        </pc:spChg>
        <pc:spChg chg="mod">
          <ac:chgData name="Pamela Fox" userId="05c421f6-d446-4f2a-8ee0-1060b47b1543" providerId="ADAL" clId="{A1C87BB0-6648-D64C-A9F1-214AFC6DBC13}" dt="2024-08-20T21:11:28.673" v="2859" actId="14100"/>
          <ac:spMkLst>
            <pc:docMk/>
            <pc:sldMk cId="1722781018" sldId="285"/>
            <ac:spMk id="21" creationId="{67968B9A-E6EE-2F8D-9941-C4D27ED551FA}"/>
          </ac:spMkLst>
        </pc:spChg>
        <pc:spChg chg="add mod">
          <ac:chgData name="Pamela Fox" userId="05c421f6-d446-4f2a-8ee0-1060b47b1543" providerId="ADAL" clId="{A1C87BB0-6648-D64C-A9F1-214AFC6DBC13}" dt="2024-08-20T21:11:49.503" v="2862"/>
          <ac:spMkLst>
            <pc:docMk/>
            <pc:sldMk cId="1722781018" sldId="285"/>
            <ac:spMk id="26" creationId="{D02EB8FF-A290-9400-54BB-FA4850140790}"/>
          </ac:spMkLst>
        </pc:spChg>
        <pc:spChg chg="add mod">
          <ac:chgData name="Pamela Fox" userId="05c421f6-d446-4f2a-8ee0-1060b47b1543" providerId="ADAL" clId="{A1C87BB0-6648-D64C-A9F1-214AFC6DBC13}" dt="2024-08-20T21:11:49.503" v="2862"/>
          <ac:spMkLst>
            <pc:docMk/>
            <pc:sldMk cId="1722781018" sldId="285"/>
            <ac:spMk id="27" creationId="{5AF56ABE-7C50-92B1-9EB0-0D96BE2E1262}"/>
          </ac:spMkLst>
        </pc:spChg>
        <pc:grpChg chg="add mod">
          <ac:chgData name="Pamela Fox" userId="05c421f6-d446-4f2a-8ee0-1060b47b1543" providerId="ADAL" clId="{A1C87BB0-6648-D64C-A9F1-214AFC6DBC13}" dt="2024-08-20T21:11:49.503" v="2862"/>
          <ac:grpSpMkLst>
            <pc:docMk/>
            <pc:sldMk cId="1722781018" sldId="285"/>
            <ac:grpSpMk id="5" creationId="{6075AF33-3A21-A217-4501-7F19B3F263F8}"/>
          </ac:grpSpMkLst>
        </pc:grpChg>
        <pc:grpChg chg="mod">
          <ac:chgData name="Pamela Fox" userId="05c421f6-d446-4f2a-8ee0-1060b47b1543" providerId="ADAL" clId="{A1C87BB0-6648-D64C-A9F1-214AFC6DBC13}" dt="2024-08-20T21:11:49.503" v="2862"/>
          <ac:grpSpMkLst>
            <pc:docMk/>
            <pc:sldMk cId="1722781018" sldId="285"/>
            <ac:grpSpMk id="7" creationId="{599665EA-1836-3A37-1174-34E81FFF93DD}"/>
          </ac:grpSpMkLst>
        </pc:grpChg>
        <pc:cxnChg chg="mod">
          <ac:chgData name="Pamela Fox" userId="05c421f6-d446-4f2a-8ee0-1060b47b1543" providerId="ADAL" clId="{A1C87BB0-6648-D64C-A9F1-214AFC6DBC13}" dt="2024-08-20T21:11:49.503" v="2862"/>
          <ac:cxnSpMkLst>
            <pc:docMk/>
            <pc:sldMk cId="1722781018" sldId="285"/>
            <ac:cxnSpMk id="9" creationId="{8F53E81A-135B-CC11-67AC-BB2F1B47EC11}"/>
          </ac:cxnSpMkLst>
        </pc:cxnChg>
        <pc:cxnChg chg="mod">
          <ac:chgData name="Pamela Fox" userId="05c421f6-d446-4f2a-8ee0-1060b47b1543" providerId="ADAL" clId="{A1C87BB0-6648-D64C-A9F1-214AFC6DBC13}" dt="2024-08-20T21:11:49.503" v="2862"/>
          <ac:cxnSpMkLst>
            <pc:docMk/>
            <pc:sldMk cId="1722781018" sldId="285"/>
            <ac:cxnSpMk id="10" creationId="{9456C0FF-8949-7835-FD81-773155590717}"/>
          </ac:cxnSpMkLst>
        </pc:cxnChg>
        <pc:cxnChg chg="mod">
          <ac:chgData name="Pamela Fox" userId="05c421f6-d446-4f2a-8ee0-1060b47b1543" providerId="ADAL" clId="{A1C87BB0-6648-D64C-A9F1-214AFC6DBC13}" dt="2024-08-20T21:11:49.503" v="2862"/>
          <ac:cxnSpMkLst>
            <pc:docMk/>
            <pc:sldMk cId="1722781018" sldId="285"/>
            <ac:cxnSpMk id="15" creationId="{FEA5A7E4-7218-A6E9-066B-0051BDCBF724}"/>
          </ac:cxnSpMkLst>
        </pc:cxnChg>
        <pc:cxnChg chg="mod">
          <ac:chgData name="Pamela Fox" userId="05c421f6-d446-4f2a-8ee0-1060b47b1543" providerId="ADAL" clId="{A1C87BB0-6648-D64C-A9F1-214AFC6DBC13}" dt="2024-08-20T21:11:25.539" v="2858" actId="14100"/>
          <ac:cxnSpMkLst>
            <pc:docMk/>
            <pc:sldMk cId="1722781018" sldId="285"/>
            <ac:cxnSpMk id="22" creationId="{8889A1E5-6599-3FA8-F676-8ADB7DBCB710}"/>
          </ac:cxnSpMkLst>
        </pc:cxnChg>
      </pc:sldChg>
      <pc:sldChg chg="add del">
        <pc:chgData name="Pamela Fox" userId="05c421f6-d446-4f2a-8ee0-1060b47b1543" providerId="ADAL" clId="{A1C87BB0-6648-D64C-A9F1-214AFC6DBC13}" dt="2024-08-20T00:22:29.391" v="505" actId="2696"/>
        <pc:sldMkLst>
          <pc:docMk/>
          <pc:sldMk cId="2190324776" sldId="285"/>
        </pc:sldMkLst>
      </pc:sldChg>
      <pc:sldChg chg="addSp delSp modSp add mod setBg">
        <pc:chgData name="Pamela Fox" userId="05c421f6-d446-4f2a-8ee0-1060b47b1543" providerId="ADAL" clId="{A1C87BB0-6648-D64C-A9F1-214AFC6DBC13}" dt="2024-08-20T21:16:15.532" v="2960" actId="207"/>
        <pc:sldMkLst>
          <pc:docMk/>
          <pc:sldMk cId="3504881074" sldId="286"/>
        </pc:sldMkLst>
        <pc:spChg chg="mod">
          <ac:chgData name="Pamela Fox" userId="05c421f6-d446-4f2a-8ee0-1060b47b1543" providerId="ADAL" clId="{A1C87BB0-6648-D64C-A9F1-214AFC6DBC13}" dt="2024-08-20T21:12:00.016" v="2865" actId="207"/>
          <ac:spMkLst>
            <pc:docMk/>
            <pc:sldMk cId="3504881074" sldId="286"/>
            <ac:spMk id="2" creationId="{76010F95-CAA5-F1E9-61FA-7E7B47509063}"/>
          </ac:spMkLst>
        </pc:spChg>
        <pc:spChg chg="mod">
          <ac:chgData name="Pamela Fox" userId="05c421f6-d446-4f2a-8ee0-1060b47b1543" providerId="ADAL" clId="{A1C87BB0-6648-D64C-A9F1-214AFC6DBC13}" dt="2024-08-20T21:14:40.032" v="2948" actId="1076"/>
          <ac:spMkLst>
            <pc:docMk/>
            <pc:sldMk cId="3504881074" sldId="286"/>
            <ac:spMk id="9" creationId="{23D8807C-F5C7-516F-D057-7166D7C0C1BD}"/>
          </ac:spMkLst>
        </pc:spChg>
        <pc:spChg chg="mod">
          <ac:chgData name="Pamela Fox" userId="05c421f6-d446-4f2a-8ee0-1060b47b1543" providerId="ADAL" clId="{A1C87BB0-6648-D64C-A9F1-214AFC6DBC13}" dt="2024-08-20T21:14:41.681" v="2949" actId="1076"/>
          <ac:spMkLst>
            <pc:docMk/>
            <pc:sldMk cId="3504881074" sldId="286"/>
            <ac:spMk id="10" creationId="{B5252249-3ABD-E267-BCC4-DE986F4161D2}"/>
          </ac:spMkLst>
        </pc:spChg>
        <pc:spChg chg="mod">
          <ac:chgData name="Pamela Fox" userId="05c421f6-d446-4f2a-8ee0-1060b47b1543" providerId="ADAL" clId="{A1C87BB0-6648-D64C-A9F1-214AFC6DBC13}" dt="2024-08-20T21:12:16.566" v="2867" actId="208"/>
          <ac:spMkLst>
            <pc:docMk/>
            <pc:sldMk cId="3504881074" sldId="286"/>
            <ac:spMk id="11" creationId="{45A92427-34D8-F4E1-E368-BE99CADFD9D4}"/>
          </ac:spMkLst>
        </pc:spChg>
        <pc:spChg chg="mod">
          <ac:chgData name="Pamela Fox" userId="05c421f6-d446-4f2a-8ee0-1060b47b1543" providerId="ADAL" clId="{A1C87BB0-6648-D64C-A9F1-214AFC6DBC13}" dt="2024-08-20T21:12:16.566" v="2867" actId="208"/>
          <ac:spMkLst>
            <pc:docMk/>
            <pc:sldMk cId="3504881074" sldId="286"/>
            <ac:spMk id="12" creationId="{579360F6-0A95-6409-73DA-8C22C2CB3063}"/>
          </ac:spMkLst>
        </pc:spChg>
        <pc:spChg chg="del">
          <ac:chgData name="Pamela Fox" userId="05c421f6-d446-4f2a-8ee0-1060b47b1543" providerId="ADAL" clId="{A1C87BB0-6648-D64C-A9F1-214AFC6DBC13}" dt="2024-08-20T21:12:49.818" v="2875" actId="478"/>
          <ac:spMkLst>
            <pc:docMk/>
            <pc:sldMk cId="3504881074" sldId="286"/>
            <ac:spMk id="14" creationId="{C9BFFDDF-0C6B-A577-A342-BC048AD06712}"/>
          </ac:spMkLst>
        </pc:spChg>
        <pc:spChg chg="mod">
          <ac:chgData name="Pamela Fox" userId="05c421f6-d446-4f2a-8ee0-1060b47b1543" providerId="ADAL" clId="{A1C87BB0-6648-D64C-A9F1-214AFC6DBC13}" dt="2024-08-20T21:13:03.086" v="2879" actId="1076"/>
          <ac:spMkLst>
            <pc:docMk/>
            <pc:sldMk cId="3504881074" sldId="286"/>
            <ac:spMk id="15" creationId="{C97629F9-E2DE-654D-F667-946205EB5D94}"/>
          </ac:spMkLst>
        </pc:spChg>
        <pc:spChg chg="mod">
          <ac:chgData name="Pamela Fox" userId="05c421f6-d446-4f2a-8ee0-1060b47b1543" providerId="ADAL" clId="{A1C87BB0-6648-D64C-A9F1-214AFC6DBC13}" dt="2024-08-20T21:13:03.086" v="2879" actId="1076"/>
          <ac:spMkLst>
            <pc:docMk/>
            <pc:sldMk cId="3504881074" sldId="286"/>
            <ac:spMk id="16" creationId="{C43B1397-8615-4965-9844-8785DDAB62CA}"/>
          </ac:spMkLst>
        </pc:spChg>
        <pc:spChg chg="add mod">
          <ac:chgData name="Pamela Fox" userId="05c421f6-d446-4f2a-8ee0-1060b47b1543" providerId="ADAL" clId="{A1C87BB0-6648-D64C-A9F1-214AFC6DBC13}" dt="2024-08-20T21:16:15.532" v="2960" actId="207"/>
          <ac:spMkLst>
            <pc:docMk/>
            <pc:sldMk cId="3504881074" sldId="286"/>
            <ac:spMk id="18" creationId="{F40A618B-FD53-890B-BEDB-10476ADB656C}"/>
          </ac:spMkLst>
        </pc:spChg>
        <pc:grpChg chg="mod">
          <ac:chgData name="Pamela Fox" userId="05c421f6-d446-4f2a-8ee0-1060b47b1543" providerId="ADAL" clId="{A1C87BB0-6648-D64C-A9F1-214AFC6DBC13}" dt="2024-08-20T21:12:58.846" v="2878" actId="1076"/>
          <ac:grpSpMkLst>
            <pc:docMk/>
            <pc:sldMk cId="3504881074" sldId="286"/>
            <ac:grpSpMk id="3" creationId="{746F0CF2-28A9-7099-84AB-3B3198712C7A}"/>
          </ac:grpSpMkLst>
        </pc:grpChg>
        <pc:picChg chg="add mod">
          <ac:chgData name="Pamela Fox" userId="05c421f6-d446-4f2a-8ee0-1060b47b1543" providerId="ADAL" clId="{A1C87BB0-6648-D64C-A9F1-214AFC6DBC13}" dt="2024-08-20T21:14:27.240" v="2947" actId="1076"/>
          <ac:picMkLst>
            <pc:docMk/>
            <pc:sldMk cId="3504881074" sldId="286"/>
            <ac:picMk id="19" creationId="{E3E390E5-EF5D-FBFB-5576-C95C4E1CBF11}"/>
          </ac:picMkLst>
        </pc:picChg>
        <pc:cxnChg chg="mod">
          <ac:chgData name="Pamela Fox" userId="05c421f6-d446-4f2a-8ee0-1060b47b1543" providerId="ADAL" clId="{A1C87BB0-6648-D64C-A9F1-214AFC6DBC13}" dt="2024-08-20T21:14:52.715" v="2950" actId="208"/>
          <ac:cxnSpMkLst>
            <pc:docMk/>
            <pc:sldMk cId="3504881074" sldId="286"/>
            <ac:cxnSpMk id="5" creationId="{7F106135-5F8E-B5FE-894F-9825C843C80F}"/>
          </ac:cxnSpMkLst>
        </pc:cxnChg>
        <pc:cxnChg chg="mod">
          <ac:chgData name="Pamela Fox" userId="05c421f6-d446-4f2a-8ee0-1060b47b1543" providerId="ADAL" clId="{A1C87BB0-6648-D64C-A9F1-214AFC6DBC13}" dt="2024-08-20T21:14:52.715" v="2950" actId="208"/>
          <ac:cxnSpMkLst>
            <pc:docMk/>
            <pc:sldMk cId="3504881074" sldId="286"/>
            <ac:cxnSpMk id="7" creationId="{29E85CC4-8CFB-BA56-EFC7-F510C5F997DC}"/>
          </ac:cxnSpMkLst>
        </pc:cxnChg>
        <pc:cxnChg chg="mod">
          <ac:chgData name="Pamela Fox" userId="05c421f6-d446-4f2a-8ee0-1060b47b1543" providerId="ADAL" clId="{A1C87BB0-6648-D64C-A9F1-214AFC6DBC13}" dt="2024-08-20T21:14:52.715" v="2950" actId="208"/>
          <ac:cxnSpMkLst>
            <pc:docMk/>
            <pc:sldMk cId="3504881074" sldId="286"/>
            <ac:cxnSpMk id="13" creationId="{02076DC2-EB68-8817-C591-6CE027045D1E}"/>
          </ac:cxnSpMkLst>
        </pc:cxnChg>
      </pc:sldChg>
      <pc:sldChg chg="add del">
        <pc:chgData name="Pamela Fox" userId="05c421f6-d446-4f2a-8ee0-1060b47b1543" providerId="ADAL" clId="{A1C87BB0-6648-D64C-A9F1-214AFC6DBC13}" dt="2024-08-20T00:22:29.351" v="501" actId="2696"/>
        <pc:sldMkLst>
          <pc:docMk/>
          <pc:sldMk cId="4106050271" sldId="286"/>
        </pc:sldMkLst>
      </pc:sldChg>
      <pc:sldChg chg="add del">
        <pc:chgData name="Pamela Fox" userId="05c421f6-d446-4f2a-8ee0-1060b47b1543" providerId="ADAL" clId="{A1C87BB0-6648-D64C-A9F1-214AFC6DBC13}" dt="2024-08-20T00:22:29.441" v="507" actId="2696"/>
        <pc:sldMkLst>
          <pc:docMk/>
          <pc:sldMk cId="4243427876" sldId="287"/>
        </pc:sldMkLst>
      </pc:sldChg>
      <pc:sldChg chg="add del">
        <pc:chgData name="Pamela Fox" userId="05c421f6-d446-4f2a-8ee0-1060b47b1543" providerId="ADAL" clId="{A1C87BB0-6648-D64C-A9F1-214AFC6DBC13}" dt="2024-08-20T00:22:58.370" v="530" actId="2696"/>
        <pc:sldMkLst>
          <pc:docMk/>
          <pc:sldMk cId="1229253756" sldId="288"/>
        </pc:sldMkLst>
      </pc:sldChg>
      <pc:sldChg chg="modSp add mod setBg">
        <pc:chgData name="Pamela Fox" userId="05c421f6-d446-4f2a-8ee0-1060b47b1543" providerId="ADAL" clId="{A1C87BB0-6648-D64C-A9F1-214AFC6DBC13}" dt="2024-08-20T21:03:31.841" v="2558" actId="20577"/>
        <pc:sldMkLst>
          <pc:docMk/>
          <pc:sldMk cId="1478443319" sldId="320"/>
        </pc:sldMkLst>
        <pc:spChg chg="mod">
          <ac:chgData name="Pamela Fox" userId="05c421f6-d446-4f2a-8ee0-1060b47b1543" providerId="ADAL" clId="{A1C87BB0-6648-D64C-A9F1-214AFC6DBC13}" dt="2024-08-20T21:03:31.841" v="2558" actId="20577"/>
          <ac:spMkLst>
            <pc:docMk/>
            <pc:sldMk cId="1478443319" sldId="320"/>
            <ac:spMk id="2" creationId="{1B25FA4C-3E76-B262-0E9B-D94B5A83BF48}"/>
          </ac:spMkLst>
        </pc:spChg>
        <pc:spChg chg="mod">
          <ac:chgData name="Pamela Fox" userId="05c421f6-d446-4f2a-8ee0-1060b47b1543" providerId="ADAL" clId="{A1C87BB0-6648-D64C-A9F1-214AFC6DBC13}" dt="2024-08-20T21:03:16.429" v="2514" actId="1076"/>
          <ac:spMkLst>
            <pc:docMk/>
            <pc:sldMk cId="1478443319" sldId="320"/>
            <ac:spMk id="20" creationId="{D9E514D4-06D0-130A-5230-C1BBE3A9FC08}"/>
          </ac:spMkLst>
        </pc:spChg>
        <pc:spChg chg="mod">
          <ac:chgData name="Pamela Fox" userId="05c421f6-d446-4f2a-8ee0-1060b47b1543" providerId="ADAL" clId="{A1C87BB0-6648-D64C-A9F1-214AFC6DBC13}" dt="2024-08-20T21:03:21.458" v="2515" actId="207"/>
          <ac:spMkLst>
            <pc:docMk/>
            <pc:sldMk cId="1478443319" sldId="320"/>
            <ac:spMk id="25" creationId="{09AF2A5F-8BDB-D6A2-9390-4EF5D3467B67}"/>
          </ac:spMkLst>
        </pc:spChg>
        <pc:spChg chg="mod">
          <ac:chgData name="Pamela Fox" userId="05c421f6-d446-4f2a-8ee0-1060b47b1543" providerId="ADAL" clId="{A1C87BB0-6648-D64C-A9F1-214AFC6DBC13}" dt="2024-08-20T21:02:38.913" v="2486" actId="207"/>
          <ac:spMkLst>
            <pc:docMk/>
            <pc:sldMk cId="1478443319" sldId="320"/>
            <ac:spMk id="36" creationId="{68E64544-9A86-ADA9-06B1-9AD60E02351F}"/>
          </ac:spMkLst>
        </pc:spChg>
      </pc:sldChg>
      <pc:sldChg chg="modSp mod">
        <pc:chgData name="Pamela Fox" userId="05c421f6-d446-4f2a-8ee0-1060b47b1543" providerId="ADAL" clId="{A1C87BB0-6648-D64C-A9F1-214AFC6DBC13}" dt="2024-08-20T00:14:11.853" v="121" actId="20577"/>
        <pc:sldMkLst>
          <pc:docMk/>
          <pc:sldMk cId="4100305181" sldId="2147479497"/>
        </pc:sldMkLst>
        <pc:spChg chg="mod">
          <ac:chgData name="Pamela Fox" userId="05c421f6-d446-4f2a-8ee0-1060b47b1543" providerId="ADAL" clId="{A1C87BB0-6648-D64C-A9F1-214AFC6DBC13}" dt="2024-08-20T00:14:11.853" v="121" actId="20577"/>
          <ac:spMkLst>
            <pc:docMk/>
            <pc:sldMk cId="4100305181" sldId="2147479497"/>
            <ac:spMk id="7" creationId="{61F6BD0B-C4D8-42DE-A3A7-50D8219CE639}"/>
          </ac:spMkLst>
        </pc:spChg>
      </pc:sldChg>
      <pc:sldChg chg="modSp del mod">
        <pc:chgData name="Pamela Fox" userId="05c421f6-d446-4f2a-8ee0-1060b47b1543" providerId="ADAL" clId="{A1C87BB0-6648-D64C-A9F1-214AFC6DBC13}" dt="2024-08-20T17:09:08.512" v="1511" actId="2696"/>
        <pc:sldMkLst>
          <pc:docMk/>
          <pc:sldMk cId="232665288" sldId="2147479498"/>
        </pc:sldMkLst>
        <pc:spChg chg="mod">
          <ac:chgData name="Pamela Fox" userId="05c421f6-d446-4f2a-8ee0-1060b47b1543" providerId="ADAL" clId="{A1C87BB0-6648-D64C-A9F1-214AFC6DBC13}" dt="2024-08-20T00:24:58.878" v="734" actId="20577"/>
          <ac:spMkLst>
            <pc:docMk/>
            <pc:sldMk cId="232665288" sldId="2147479498"/>
            <ac:spMk id="6" creationId="{00000000-0000-0000-0000-000000000000}"/>
          </ac:spMkLst>
        </pc:spChg>
        <pc:spChg chg="mod">
          <ac:chgData name="Pamela Fox" userId="05c421f6-d446-4f2a-8ee0-1060b47b1543" providerId="ADAL" clId="{A1C87BB0-6648-D64C-A9F1-214AFC6DBC13}" dt="2024-08-20T00:24:47.583" v="669" actId="20577"/>
          <ac:spMkLst>
            <pc:docMk/>
            <pc:sldMk cId="232665288" sldId="2147479498"/>
            <ac:spMk id="17" creationId="{00000000-0000-0000-0000-000000000000}"/>
          </ac:spMkLst>
        </pc:spChg>
      </pc:sldChg>
      <pc:sldChg chg="del">
        <pc:chgData name="Pamela Fox" userId="05c421f6-d446-4f2a-8ee0-1060b47b1543" providerId="ADAL" clId="{A1C87BB0-6648-D64C-A9F1-214AFC6DBC13}" dt="2024-08-20T18:12:10.955" v="1776" actId="2696"/>
        <pc:sldMkLst>
          <pc:docMk/>
          <pc:sldMk cId="1155581143" sldId="2147479499"/>
        </pc:sldMkLst>
      </pc:sldChg>
      <pc:sldChg chg="del">
        <pc:chgData name="Pamela Fox" userId="05c421f6-d446-4f2a-8ee0-1060b47b1543" providerId="ADAL" clId="{A1C87BB0-6648-D64C-A9F1-214AFC6DBC13}" dt="2024-08-20T18:12:11.019" v="1793" actId="2696"/>
        <pc:sldMkLst>
          <pc:docMk/>
          <pc:sldMk cId="4015317989" sldId="2147479500"/>
        </pc:sldMkLst>
      </pc:sldChg>
      <pc:sldChg chg="del">
        <pc:chgData name="Pamela Fox" userId="05c421f6-d446-4f2a-8ee0-1060b47b1543" providerId="ADAL" clId="{A1C87BB0-6648-D64C-A9F1-214AFC6DBC13}" dt="2024-08-20T18:12:10.961" v="1778" actId="2696"/>
        <pc:sldMkLst>
          <pc:docMk/>
          <pc:sldMk cId="1409802525" sldId="2147479501"/>
        </pc:sldMkLst>
      </pc:sldChg>
      <pc:sldChg chg="del">
        <pc:chgData name="Pamela Fox" userId="05c421f6-d446-4f2a-8ee0-1060b47b1543" providerId="ADAL" clId="{A1C87BB0-6648-D64C-A9F1-214AFC6DBC13}" dt="2024-08-20T18:12:10.987" v="1786" actId="2696"/>
        <pc:sldMkLst>
          <pc:docMk/>
          <pc:sldMk cId="128951492" sldId="2147479502"/>
        </pc:sldMkLst>
      </pc:sldChg>
      <pc:sldChg chg="del">
        <pc:chgData name="Pamela Fox" userId="05c421f6-d446-4f2a-8ee0-1060b47b1543" providerId="ADAL" clId="{A1C87BB0-6648-D64C-A9F1-214AFC6DBC13}" dt="2024-08-20T18:12:10.964" v="1779" actId="2696"/>
        <pc:sldMkLst>
          <pc:docMk/>
          <pc:sldMk cId="2646423119" sldId="2147479503"/>
        </pc:sldMkLst>
      </pc:sldChg>
      <pc:sldChg chg="del">
        <pc:chgData name="Pamela Fox" userId="05c421f6-d446-4f2a-8ee0-1060b47b1543" providerId="ADAL" clId="{A1C87BB0-6648-D64C-A9F1-214AFC6DBC13}" dt="2024-08-20T18:12:11.077" v="1802" actId="2696"/>
        <pc:sldMkLst>
          <pc:docMk/>
          <pc:sldMk cId="520742474" sldId="2147479504"/>
        </pc:sldMkLst>
      </pc:sldChg>
      <pc:sldChg chg="del">
        <pc:chgData name="Pamela Fox" userId="05c421f6-d446-4f2a-8ee0-1060b47b1543" providerId="ADAL" clId="{A1C87BB0-6648-D64C-A9F1-214AFC6DBC13}" dt="2024-08-20T18:12:11.029" v="1798" actId="2696"/>
        <pc:sldMkLst>
          <pc:docMk/>
          <pc:sldMk cId="999596977" sldId="2147479505"/>
        </pc:sldMkLst>
      </pc:sldChg>
      <pc:sldChg chg="del">
        <pc:chgData name="Pamela Fox" userId="05c421f6-d446-4f2a-8ee0-1060b47b1543" providerId="ADAL" clId="{A1C87BB0-6648-D64C-A9F1-214AFC6DBC13}" dt="2024-08-20T18:12:11.025" v="1796" actId="2696"/>
        <pc:sldMkLst>
          <pc:docMk/>
          <pc:sldMk cId="362669437" sldId="2147479506"/>
        </pc:sldMkLst>
      </pc:sldChg>
      <pc:sldChg chg="del">
        <pc:chgData name="Pamela Fox" userId="05c421f6-d446-4f2a-8ee0-1060b47b1543" providerId="ADAL" clId="{A1C87BB0-6648-D64C-A9F1-214AFC6DBC13}" dt="2024-08-20T18:12:10.981" v="1783" actId="2696"/>
        <pc:sldMkLst>
          <pc:docMk/>
          <pc:sldMk cId="2818648923" sldId="2147479507"/>
        </pc:sldMkLst>
      </pc:sldChg>
      <pc:sldChg chg="del">
        <pc:chgData name="Pamela Fox" userId="05c421f6-d446-4f2a-8ee0-1060b47b1543" providerId="ADAL" clId="{A1C87BB0-6648-D64C-A9F1-214AFC6DBC13}" dt="2024-08-20T18:12:10.978" v="1782" actId="2696"/>
        <pc:sldMkLst>
          <pc:docMk/>
          <pc:sldMk cId="1897816885" sldId="2147479508"/>
        </pc:sldMkLst>
      </pc:sldChg>
      <pc:sldChg chg="del">
        <pc:chgData name="Pamela Fox" userId="05c421f6-d446-4f2a-8ee0-1060b47b1543" providerId="ADAL" clId="{A1C87BB0-6648-D64C-A9F1-214AFC6DBC13}" dt="2024-08-20T18:12:11.007" v="1791" actId="2696"/>
        <pc:sldMkLst>
          <pc:docMk/>
          <pc:sldMk cId="1880757510" sldId="2147479509"/>
        </pc:sldMkLst>
      </pc:sldChg>
      <pc:sldChg chg="del">
        <pc:chgData name="Pamela Fox" userId="05c421f6-d446-4f2a-8ee0-1060b47b1543" providerId="ADAL" clId="{A1C87BB0-6648-D64C-A9F1-214AFC6DBC13}" dt="2024-08-20T18:12:10.985" v="1785" actId="2696"/>
        <pc:sldMkLst>
          <pc:docMk/>
          <pc:sldMk cId="264440782" sldId="2147479510"/>
        </pc:sldMkLst>
      </pc:sldChg>
      <pc:sldChg chg="del">
        <pc:chgData name="Pamela Fox" userId="05c421f6-d446-4f2a-8ee0-1060b47b1543" providerId="ADAL" clId="{A1C87BB0-6648-D64C-A9F1-214AFC6DBC13}" dt="2024-08-20T18:12:10.958" v="1777" actId="2696"/>
        <pc:sldMkLst>
          <pc:docMk/>
          <pc:sldMk cId="2899114434" sldId="2147479511"/>
        </pc:sldMkLst>
      </pc:sldChg>
      <pc:sldChg chg="del">
        <pc:chgData name="Pamela Fox" userId="05c421f6-d446-4f2a-8ee0-1060b47b1543" providerId="ADAL" clId="{A1C87BB0-6648-D64C-A9F1-214AFC6DBC13}" dt="2024-08-20T18:12:11.030" v="1799" actId="2696"/>
        <pc:sldMkLst>
          <pc:docMk/>
          <pc:sldMk cId="188447189" sldId="2147479512"/>
        </pc:sldMkLst>
      </pc:sldChg>
      <pc:sldChg chg="del">
        <pc:chgData name="Pamela Fox" userId="05c421f6-d446-4f2a-8ee0-1060b47b1543" providerId="ADAL" clId="{A1C87BB0-6648-D64C-A9F1-214AFC6DBC13}" dt="2024-08-20T18:12:11.009" v="1792" actId="2696"/>
        <pc:sldMkLst>
          <pc:docMk/>
          <pc:sldMk cId="2238355401" sldId="2147479513"/>
        </pc:sldMkLst>
      </pc:sldChg>
      <pc:sldChg chg="del">
        <pc:chgData name="Pamela Fox" userId="05c421f6-d446-4f2a-8ee0-1060b47b1543" providerId="ADAL" clId="{A1C87BB0-6648-D64C-A9F1-214AFC6DBC13}" dt="2024-08-20T18:12:11.027" v="1797" actId="2696"/>
        <pc:sldMkLst>
          <pc:docMk/>
          <pc:sldMk cId="992094046" sldId="2147479514"/>
        </pc:sldMkLst>
      </pc:sldChg>
      <pc:sldChg chg="del">
        <pc:chgData name="Pamela Fox" userId="05c421f6-d446-4f2a-8ee0-1060b47b1543" providerId="ADAL" clId="{A1C87BB0-6648-D64C-A9F1-214AFC6DBC13}" dt="2024-08-20T18:12:10.975" v="1781" actId="2696"/>
        <pc:sldMkLst>
          <pc:docMk/>
          <pc:sldMk cId="2929235630" sldId="2147479515"/>
        </pc:sldMkLst>
      </pc:sldChg>
      <pc:sldChg chg="del">
        <pc:chgData name="Pamela Fox" userId="05c421f6-d446-4f2a-8ee0-1060b47b1543" providerId="ADAL" clId="{A1C87BB0-6648-D64C-A9F1-214AFC6DBC13}" dt="2024-08-20T18:12:11.003" v="1789" actId="2696"/>
        <pc:sldMkLst>
          <pc:docMk/>
          <pc:sldMk cId="680403334" sldId="2147479517"/>
        </pc:sldMkLst>
      </pc:sldChg>
      <pc:sldChg chg="del">
        <pc:chgData name="Pamela Fox" userId="05c421f6-d446-4f2a-8ee0-1060b47b1543" providerId="ADAL" clId="{A1C87BB0-6648-D64C-A9F1-214AFC6DBC13}" dt="2024-08-20T18:12:11.021" v="1794" actId="2696"/>
        <pc:sldMkLst>
          <pc:docMk/>
          <pc:sldMk cId="3985778547" sldId="2147479518"/>
        </pc:sldMkLst>
      </pc:sldChg>
      <pc:sldChg chg="del">
        <pc:chgData name="Pamela Fox" userId="05c421f6-d446-4f2a-8ee0-1060b47b1543" providerId="ADAL" clId="{A1C87BB0-6648-D64C-A9F1-214AFC6DBC13}" dt="2024-08-20T18:12:10.992" v="1788" actId="2696"/>
        <pc:sldMkLst>
          <pc:docMk/>
          <pc:sldMk cId="3290045411" sldId="2147479519"/>
        </pc:sldMkLst>
      </pc:sldChg>
      <pc:sldChg chg="del">
        <pc:chgData name="Pamela Fox" userId="05c421f6-d446-4f2a-8ee0-1060b47b1543" providerId="ADAL" clId="{A1C87BB0-6648-D64C-A9F1-214AFC6DBC13}" dt="2024-08-20T18:12:11.005" v="1790" actId="2696"/>
        <pc:sldMkLst>
          <pc:docMk/>
          <pc:sldMk cId="3701936818" sldId="2147479520"/>
        </pc:sldMkLst>
      </pc:sldChg>
      <pc:sldChg chg="del">
        <pc:chgData name="Pamela Fox" userId="05c421f6-d446-4f2a-8ee0-1060b47b1543" providerId="ADAL" clId="{A1C87BB0-6648-D64C-A9F1-214AFC6DBC13}" dt="2024-08-20T18:12:11.022" v="1795" actId="2696"/>
        <pc:sldMkLst>
          <pc:docMk/>
          <pc:sldMk cId="60104168" sldId="2147479521"/>
        </pc:sldMkLst>
      </pc:sldChg>
      <pc:sldChg chg="del">
        <pc:chgData name="Pamela Fox" userId="05c421f6-d446-4f2a-8ee0-1060b47b1543" providerId="ADAL" clId="{A1C87BB0-6648-D64C-A9F1-214AFC6DBC13}" dt="2024-08-20T18:12:10.989" v="1787" actId="2696"/>
        <pc:sldMkLst>
          <pc:docMk/>
          <pc:sldMk cId="99522444" sldId="2147479522"/>
        </pc:sldMkLst>
      </pc:sldChg>
      <pc:sldChg chg="del">
        <pc:chgData name="Pamela Fox" userId="05c421f6-d446-4f2a-8ee0-1060b47b1543" providerId="ADAL" clId="{A1C87BB0-6648-D64C-A9F1-214AFC6DBC13}" dt="2024-08-20T18:12:10.983" v="1784" actId="2696"/>
        <pc:sldMkLst>
          <pc:docMk/>
          <pc:sldMk cId="782770375" sldId="2147479526"/>
        </pc:sldMkLst>
      </pc:sldChg>
      <pc:sldChg chg="addSp delSp modSp mod">
        <pc:chgData name="Pamela Fox" userId="05c421f6-d446-4f2a-8ee0-1060b47b1543" providerId="ADAL" clId="{A1C87BB0-6648-D64C-A9F1-214AFC6DBC13}" dt="2024-08-29T21:19:36.153" v="5815" actId="14100"/>
        <pc:sldMkLst>
          <pc:docMk/>
          <pc:sldMk cId="3845718885" sldId="2147479530"/>
        </pc:sldMkLst>
        <pc:spChg chg="mod">
          <ac:chgData name="Pamela Fox" userId="05c421f6-d446-4f2a-8ee0-1060b47b1543" providerId="ADAL" clId="{A1C87BB0-6648-D64C-A9F1-214AFC6DBC13}" dt="2024-08-29T21:19:36.153" v="5815" actId="14100"/>
          <ac:spMkLst>
            <pc:docMk/>
            <pc:sldMk cId="3845718885" sldId="2147479530"/>
            <ac:spMk id="2" creationId="{AAC9597F-E851-7BC8-2461-D5ADA7025EB3}"/>
          </ac:spMkLst>
        </pc:spChg>
        <pc:spChg chg="del">
          <ac:chgData name="Pamela Fox" userId="05c421f6-d446-4f2a-8ee0-1060b47b1543" providerId="ADAL" clId="{A1C87BB0-6648-D64C-A9F1-214AFC6DBC13}" dt="2024-08-29T20:44:05.957" v="4587" actId="478"/>
          <ac:spMkLst>
            <pc:docMk/>
            <pc:sldMk cId="3845718885" sldId="2147479530"/>
            <ac:spMk id="3" creationId="{6D3CBDFB-DC0A-3912-BF09-98BEA411A341}"/>
          </ac:spMkLst>
        </pc:spChg>
        <pc:spChg chg="add del mod">
          <ac:chgData name="Pamela Fox" userId="05c421f6-d446-4f2a-8ee0-1060b47b1543" providerId="ADAL" clId="{A1C87BB0-6648-D64C-A9F1-214AFC6DBC13}" dt="2024-08-29T20:44:08.878" v="4590" actId="478"/>
          <ac:spMkLst>
            <pc:docMk/>
            <pc:sldMk cId="3845718885" sldId="2147479530"/>
            <ac:spMk id="5" creationId="{BEB9A3E2-8C6A-958D-2CBC-5D9EE8C66262}"/>
          </ac:spMkLst>
        </pc:spChg>
        <pc:spChg chg="add mod">
          <ac:chgData name="Pamela Fox" userId="05c421f6-d446-4f2a-8ee0-1060b47b1543" providerId="ADAL" clId="{A1C87BB0-6648-D64C-A9F1-214AFC6DBC13}" dt="2024-08-29T20:44:07.536" v="4589"/>
          <ac:spMkLst>
            <pc:docMk/>
            <pc:sldMk cId="3845718885" sldId="2147479530"/>
            <ac:spMk id="6" creationId="{48953C39-6006-3C6B-62CB-D6513C0E5DF4}"/>
          </ac:spMkLst>
        </pc:spChg>
        <pc:spChg chg="add mod">
          <ac:chgData name="Pamela Fox" userId="05c421f6-d446-4f2a-8ee0-1060b47b1543" providerId="ADAL" clId="{A1C87BB0-6648-D64C-A9F1-214AFC6DBC13}" dt="2024-08-29T20:44:09.152" v="4591"/>
          <ac:spMkLst>
            <pc:docMk/>
            <pc:sldMk cId="3845718885" sldId="2147479530"/>
            <ac:spMk id="7" creationId="{9469F220-09AA-B411-7469-37AEC591CA02}"/>
          </ac:spMkLst>
        </pc:spChg>
      </pc:sldChg>
      <pc:sldChg chg="del">
        <pc:chgData name="Pamela Fox" userId="05c421f6-d446-4f2a-8ee0-1060b47b1543" providerId="ADAL" clId="{A1C87BB0-6648-D64C-A9F1-214AFC6DBC13}" dt="2024-08-20T18:12:11.070" v="1801" actId="2696"/>
        <pc:sldMkLst>
          <pc:docMk/>
          <pc:sldMk cId="2895965745" sldId="2147479539"/>
        </pc:sldMkLst>
      </pc:sldChg>
      <pc:sldChg chg="del">
        <pc:chgData name="Pamela Fox" userId="05c421f6-d446-4f2a-8ee0-1060b47b1543" providerId="ADAL" clId="{A1C87BB0-6648-D64C-A9F1-214AFC6DBC13}" dt="2024-08-20T18:12:11.032" v="1800" actId="2696"/>
        <pc:sldMkLst>
          <pc:docMk/>
          <pc:sldMk cId="2923959522" sldId="2147479553"/>
        </pc:sldMkLst>
      </pc:sldChg>
      <pc:sldChg chg="del">
        <pc:chgData name="Pamela Fox" userId="05c421f6-d446-4f2a-8ee0-1060b47b1543" providerId="ADAL" clId="{A1C87BB0-6648-D64C-A9F1-214AFC6DBC13}" dt="2024-08-20T18:12:10.966" v="1780" actId="2696"/>
        <pc:sldMkLst>
          <pc:docMk/>
          <pc:sldMk cId="2652966807" sldId="2147479554"/>
        </pc:sldMkLst>
      </pc:sldChg>
      <pc:sldChg chg="del">
        <pc:chgData name="Pamela Fox" userId="05c421f6-d446-4f2a-8ee0-1060b47b1543" providerId="ADAL" clId="{A1C87BB0-6648-D64C-A9F1-214AFC6DBC13}" dt="2024-08-20T18:12:11.087" v="1803" actId="2696"/>
        <pc:sldMkLst>
          <pc:docMk/>
          <pc:sldMk cId="2477383309" sldId="2147479555"/>
        </pc:sldMkLst>
      </pc:sldChg>
      <pc:sldChg chg="addSp delSp modSp add mod setBg">
        <pc:chgData name="Pamela Fox" userId="05c421f6-d446-4f2a-8ee0-1060b47b1543" providerId="ADAL" clId="{A1C87BB0-6648-D64C-A9F1-214AFC6DBC13}" dt="2024-08-20T00:15:14.169" v="169" actId="478"/>
        <pc:sldMkLst>
          <pc:docMk/>
          <pc:sldMk cId="1160458995" sldId="2147479556"/>
        </pc:sldMkLst>
        <pc:spChg chg="mod">
          <ac:chgData name="Pamela Fox" userId="05c421f6-d446-4f2a-8ee0-1060b47b1543" providerId="ADAL" clId="{A1C87BB0-6648-D64C-A9F1-214AFC6DBC13}" dt="2024-08-20T00:15:04.484" v="167" actId="20577"/>
          <ac:spMkLst>
            <pc:docMk/>
            <pc:sldMk cId="1160458995" sldId="2147479556"/>
            <ac:spMk id="2" creationId="{0256B6AA-9757-A00F-0DD4-030B190EC80E}"/>
          </ac:spMkLst>
        </pc:spChg>
        <pc:spChg chg="del">
          <ac:chgData name="Pamela Fox" userId="05c421f6-d446-4f2a-8ee0-1060b47b1543" providerId="ADAL" clId="{A1C87BB0-6648-D64C-A9F1-214AFC6DBC13}" dt="2024-08-20T00:15:06.204" v="168" actId="478"/>
          <ac:spMkLst>
            <pc:docMk/>
            <pc:sldMk cId="1160458995" sldId="2147479556"/>
            <ac:spMk id="3" creationId="{4F1E6A63-9E76-A417-5354-B66BFDF1B10E}"/>
          </ac:spMkLst>
        </pc:spChg>
        <pc:spChg chg="add del mod">
          <ac:chgData name="Pamela Fox" userId="05c421f6-d446-4f2a-8ee0-1060b47b1543" providerId="ADAL" clId="{A1C87BB0-6648-D64C-A9F1-214AFC6DBC13}" dt="2024-08-20T00:15:14.169" v="169" actId="478"/>
          <ac:spMkLst>
            <pc:docMk/>
            <pc:sldMk cId="1160458995" sldId="2147479556"/>
            <ac:spMk id="5" creationId="{1D26D410-A4E8-AED1-61C5-1D5DBA801EA7}"/>
          </ac:spMkLst>
        </pc:spChg>
      </pc:sldChg>
      <pc:sldChg chg="add del setBg">
        <pc:chgData name="Pamela Fox" userId="05c421f6-d446-4f2a-8ee0-1060b47b1543" providerId="ADAL" clId="{A1C87BB0-6648-D64C-A9F1-214AFC6DBC13}" dt="2024-08-20T00:14:50.920" v="123"/>
        <pc:sldMkLst>
          <pc:docMk/>
          <pc:sldMk cId="2252176780" sldId="2147479556"/>
        </pc:sldMkLst>
      </pc:sldChg>
      <pc:sldChg chg="addSp delSp modSp add mod">
        <pc:chgData name="Pamela Fox" userId="05c421f6-d446-4f2a-8ee0-1060b47b1543" providerId="ADAL" clId="{A1C87BB0-6648-D64C-A9F1-214AFC6DBC13}" dt="2024-08-20T00:16:44.754" v="213" actId="14100"/>
        <pc:sldMkLst>
          <pc:docMk/>
          <pc:sldMk cId="1081826779" sldId="2147479557"/>
        </pc:sldMkLst>
        <pc:spChg chg="add mod">
          <ac:chgData name="Pamela Fox" userId="05c421f6-d446-4f2a-8ee0-1060b47b1543" providerId="ADAL" clId="{A1C87BB0-6648-D64C-A9F1-214AFC6DBC13}" dt="2024-08-20T00:16:23.609" v="206"/>
          <ac:spMkLst>
            <pc:docMk/>
            <pc:sldMk cId="1081826779" sldId="2147479557"/>
            <ac:spMk id="2" creationId="{BB02EF8E-3740-72BF-31B0-FE40B56E8549}"/>
          </ac:spMkLst>
        </pc:spChg>
        <pc:spChg chg="add mod">
          <ac:chgData name="Pamela Fox" userId="05c421f6-d446-4f2a-8ee0-1060b47b1543" providerId="ADAL" clId="{A1C87BB0-6648-D64C-A9F1-214AFC6DBC13}" dt="2024-08-20T00:16:25.637" v="208"/>
          <ac:spMkLst>
            <pc:docMk/>
            <pc:sldMk cId="1081826779" sldId="2147479557"/>
            <ac:spMk id="3" creationId="{9BF28886-13DF-9C5F-5B67-B3ACB5BD3C6E}"/>
          </ac:spMkLst>
        </pc:spChg>
        <pc:spChg chg="add del mod">
          <ac:chgData name="Pamela Fox" userId="05c421f6-d446-4f2a-8ee0-1060b47b1543" providerId="ADAL" clId="{A1C87BB0-6648-D64C-A9F1-214AFC6DBC13}" dt="2024-08-20T00:16:37.137" v="211" actId="478"/>
          <ac:spMkLst>
            <pc:docMk/>
            <pc:sldMk cId="1081826779" sldId="2147479557"/>
            <ac:spMk id="5" creationId="{68592F8E-FE2C-1913-7673-B320662FFEE5}"/>
          </ac:spMkLst>
        </pc:spChg>
        <pc:spChg chg="del">
          <ac:chgData name="Pamela Fox" userId="05c421f6-d446-4f2a-8ee0-1060b47b1543" providerId="ADAL" clId="{A1C87BB0-6648-D64C-A9F1-214AFC6DBC13}" dt="2024-08-20T00:16:34.765" v="209" actId="478"/>
          <ac:spMkLst>
            <pc:docMk/>
            <pc:sldMk cId="1081826779" sldId="2147479557"/>
            <ac:spMk id="6" creationId="{6EB2890D-B90C-6689-F8EB-320352876B69}"/>
          </ac:spMkLst>
        </pc:spChg>
        <pc:spChg chg="add mod">
          <ac:chgData name="Pamela Fox" userId="05c421f6-d446-4f2a-8ee0-1060b47b1543" providerId="ADAL" clId="{A1C87BB0-6648-D64C-A9F1-214AFC6DBC13}" dt="2024-08-20T00:16:42.183" v="212" actId="207"/>
          <ac:spMkLst>
            <pc:docMk/>
            <pc:sldMk cId="1081826779" sldId="2147479557"/>
            <ac:spMk id="7" creationId="{328C1B86-0A95-CE10-57FE-88019B4F56C1}"/>
          </ac:spMkLst>
        </pc:spChg>
        <pc:spChg chg="add mod">
          <ac:chgData name="Pamela Fox" userId="05c421f6-d446-4f2a-8ee0-1060b47b1543" providerId="ADAL" clId="{A1C87BB0-6648-D64C-A9F1-214AFC6DBC13}" dt="2024-08-20T00:16:35.020" v="210"/>
          <ac:spMkLst>
            <pc:docMk/>
            <pc:sldMk cId="1081826779" sldId="2147479557"/>
            <ac:spMk id="9" creationId="{0069FCD0-722B-BFC3-3DB0-1A96E64FA86F}"/>
          </ac:spMkLst>
        </pc:spChg>
        <pc:spChg chg="add mod">
          <ac:chgData name="Pamela Fox" userId="05c421f6-d446-4f2a-8ee0-1060b47b1543" providerId="ADAL" clId="{A1C87BB0-6648-D64C-A9F1-214AFC6DBC13}" dt="2024-08-20T00:16:44.754" v="213" actId="14100"/>
          <ac:spMkLst>
            <pc:docMk/>
            <pc:sldMk cId="1081826779" sldId="2147479557"/>
            <ac:spMk id="10" creationId="{4FEBA17A-39FB-4073-6005-B1A1539C9C9F}"/>
          </ac:spMkLst>
        </pc:spChg>
        <pc:spChg chg="add mod">
          <ac:chgData name="Pamela Fox" userId="05c421f6-d446-4f2a-8ee0-1060b47b1543" providerId="ADAL" clId="{A1C87BB0-6648-D64C-A9F1-214AFC6DBC13}" dt="2024-08-20T00:16:35.020" v="210"/>
          <ac:spMkLst>
            <pc:docMk/>
            <pc:sldMk cId="1081826779" sldId="2147479557"/>
            <ac:spMk id="12" creationId="{4637164C-6504-1838-5E7A-E2FFCC3DF888}"/>
          </ac:spMkLst>
        </pc:spChg>
        <pc:spChg chg="add mod">
          <ac:chgData name="Pamela Fox" userId="05c421f6-d446-4f2a-8ee0-1060b47b1543" providerId="ADAL" clId="{A1C87BB0-6648-D64C-A9F1-214AFC6DBC13}" dt="2024-08-20T00:16:35.020" v="210"/>
          <ac:spMkLst>
            <pc:docMk/>
            <pc:sldMk cId="1081826779" sldId="2147479557"/>
            <ac:spMk id="13" creationId="{4FA55233-C027-3813-0376-F283096BF6AF}"/>
          </ac:spMkLst>
        </pc:spChg>
        <pc:spChg chg="add mod">
          <ac:chgData name="Pamela Fox" userId="05c421f6-d446-4f2a-8ee0-1060b47b1543" providerId="ADAL" clId="{A1C87BB0-6648-D64C-A9F1-214AFC6DBC13}" dt="2024-08-20T00:16:35.020" v="210"/>
          <ac:spMkLst>
            <pc:docMk/>
            <pc:sldMk cId="1081826779" sldId="2147479557"/>
            <ac:spMk id="15" creationId="{A87B118D-4877-5EA9-1461-138D1CF81578}"/>
          </ac:spMkLst>
        </pc:spChg>
        <pc:spChg chg="mod">
          <ac:chgData name="Pamela Fox" userId="05c421f6-d446-4f2a-8ee0-1060b47b1543" providerId="ADAL" clId="{A1C87BB0-6648-D64C-A9F1-214AFC6DBC13}" dt="2024-08-20T00:16:18.824" v="204" actId="20577"/>
          <ac:spMkLst>
            <pc:docMk/>
            <pc:sldMk cId="1081826779" sldId="2147479557"/>
            <ac:spMk id="17" creationId="{5E634B16-AFA3-359D-6FDE-B3F5D4C49C3F}"/>
          </ac:spMkLst>
        </pc:spChg>
        <pc:picChg chg="add mod">
          <ac:chgData name="Pamela Fox" userId="05c421f6-d446-4f2a-8ee0-1060b47b1543" providerId="ADAL" clId="{A1C87BB0-6648-D64C-A9F1-214AFC6DBC13}" dt="2024-08-20T00:16:35.020" v="210"/>
          <ac:picMkLst>
            <pc:docMk/>
            <pc:sldMk cId="1081826779" sldId="2147479557"/>
            <ac:picMk id="8" creationId="{0475A0C4-1E84-1BDC-D39A-973FDA357D15}"/>
          </ac:picMkLst>
        </pc:picChg>
        <pc:cxnChg chg="add mod">
          <ac:chgData name="Pamela Fox" userId="05c421f6-d446-4f2a-8ee0-1060b47b1543" providerId="ADAL" clId="{A1C87BB0-6648-D64C-A9F1-214AFC6DBC13}" dt="2024-08-20T00:16:35.020" v="210"/>
          <ac:cxnSpMkLst>
            <pc:docMk/>
            <pc:sldMk cId="1081826779" sldId="2147479557"/>
            <ac:cxnSpMk id="11" creationId="{FA7E5606-2BD8-CD5E-2F22-64CBB2B2B211}"/>
          </ac:cxnSpMkLst>
        </pc:cxnChg>
        <pc:cxnChg chg="add mod">
          <ac:chgData name="Pamela Fox" userId="05c421f6-d446-4f2a-8ee0-1060b47b1543" providerId="ADAL" clId="{A1C87BB0-6648-D64C-A9F1-214AFC6DBC13}" dt="2024-08-20T00:16:35.020" v="210"/>
          <ac:cxnSpMkLst>
            <pc:docMk/>
            <pc:sldMk cId="1081826779" sldId="2147479557"/>
            <ac:cxnSpMk id="14" creationId="{9F8B7F85-2EC8-504F-B7F3-916306021AE6}"/>
          </ac:cxnSpMkLst>
        </pc:cxnChg>
      </pc:sldChg>
      <pc:sldChg chg="addSp delSp modSp new add del mod">
        <pc:chgData name="Pamela Fox" userId="05c421f6-d446-4f2a-8ee0-1060b47b1543" providerId="ADAL" clId="{A1C87BB0-6648-D64C-A9F1-214AFC6DBC13}" dt="2024-08-29T21:54:58.406" v="5819"/>
        <pc:sldMkLst>
          <pc:docMk/>
          <pc:sldMk cId="3567385353" sldId="2147479558"/>
        </pc:sldMkLst>
        <pc:spChg chg="mod">
          <ac:chgData name="Pamela Fox" userId="05c421f6-d446-4f2a-8ee0-1060b47b1543" providerId="ADAL" clId="{A1C87BB0-6648-D64C-A9F1-214AFC6DBC13}" dt="2024-08-20T23:04:08.668" v="4295" actId="20577"/>
          <ac:spMkLst>
            <pc:docMk/>
            <pc:sldMk cId="3567385353" sldId="2147479558"/>
            <ac:spMk id="2" creationId="{E8CF1EAA-10F3-66C1-A0E9-1638CEF294E8}"/>
          </ac:spMkLst>
        </pc:spChg>
        <pc:spChg chg="del">
          <ac:chgData name="Pamela Fox" userId="05c421f6-d446-4f2a-8ee0-1060b47b1543" providerId="ADAL" clId="{A1C87BB0-6648-D64C-A9F1-214AFC6DBC13}" dt="2024-08-20T00:17:04.543" v="235" actId="478"/>
          <ac:spMkLst>
            <pc:docMk/>
            <pc:sldMk cId="3567385353" sldId="2147479558"/>
            <ac:spMk id="3" creationId="{1EEA0D47-6389-F795-2991-5D40E8B3B875}"/>
          </ac:spMkLst>
        </pc:spChg>
        <pc:graphicFrameChg chg="add mod modGraphic">
          <ac:chgData name="Pamela Fox" userId="05c421f6-d446-4f2a-8ee0-1060b47b1543" providerId="ADAL" clId="{A1C87BB0-6648-D64C-A9F1-214AFC6DBC13}" dt="2024-08-20T23:04:03.307" v="4273" actId="2165"/>
          <ac:graphicFrameMkLst>
            <pc:docMk/>
            <pc:sldMk cId="3567385353" sldId="2147479558"/>
            <ac:graphicFrameMk id="4" creationId="{E0BB6109-1ECD-4064-3B3B-394BDC6B9601}"/>
          </ac:graphicFrameMkLst>
        </pc:graphicFrameChg>
      </pc:sldChg>
      <pc:sldChg chg="addSp delSp modSp new mod">
        <pc:chgData name="Pamela Fox" userId="05c421f6-d446-4f2a-8ee0-1060b47b1543" providerId="ADAL" clId="{A1C87BB0-6648-D64C-A9F1-214AFC6DBC13}" dt="2024-08-20T00:17:53.436" v="245" actId="478"/>
        <pc:sldMkLst>
          <pc:docMk/>
          <pc:sldMk cId="3910325947" sldId="2147479559"/>
        </pc:sldMkLst>
        <pc:spChg chg="mod">
          <ac:chgData name="Pamela Fox" userId="05c421f6-d446-4f2a-8ee0-1060b47b1543" providerId="ADAL" clId="{A1C87BB0-6648-D64C-A9F1-214AFC6DBC13}" dt="2024-08-20T00:17:41.564" v="241" actId="207"/>
          <ac:spMkLst>
            <pc:docMk/>
            <pc:sldMk cId="3910325947" sldId="2147479559"/>
            <ac:spMk id="2" creationId="{7E33B698-85CF-8836-9B59-6C0A79EDF4D0}"/>
          </ac:spMkLst>
        </pc:spChg>
        <pc:spChg chg="del">
          <ac:chgData name="Pamela Fox" userId="05c421f6-d446-4f2a-8ee0-1060b47b1543" providerId="ADAL" clId="{A1C87BB0-6648-D64C-A9F1-214AFC6DBC13}" dt="2024-08-20T00:17:53.436" v="245" actId="478"/>
          <ac:spMkLst>
            <pc:docMk/>
            <pc:sldMk cId="3910325947" sldId="2147479559"/>
            <ac:spMk id="3" creationId="{EBB1DCA5-8E36-47FB-82C1-E157CB3470F0}"/>
          </ac:spMkLst>
        </pc:spChg>
        <pc:spChg chg="add mod">
          <ac:chgData name="Pamela Fox" userId="05c421f6-d446-4f2a-8ee0-1060b47b1543" providerId="ADAL" clId="{A1C87BB0-6648-D64C-A9F1-214AFC6DBC13}" dt="2024-08-20T00:17:51.784" v="244" actId="207"/>
          <ac:spMkLst>
            <pc:docMk/>
            <pc:sldMk cId="3910325947" sldId="2147479559"/>
            <ac:spMk id="4" creationId="{E96F5908-60C7-5E94-B1B8-2537B6E803E6}"/>
          </ac:spMkLst>
        </pc:spChg>
        <pc:spChg chg="add mod">
          <ac:chgData name="Pamela Fox" userId="05c421f6-d446-4f2a-8ee0-1060b47b1543" providerId="ADAL" clId="{A1C87BB0-6648-D64C-A9F1-214AFC6DBC13}" dt="2024-08-20T00:17:48.988" v="243" actId="207"/>
          <ac:spMkLst>
            <pc:docMk/>
            <pc:sldMk cId="3910325947" sldId="2147479559"/>
            <ac:spMk id="6" creationId="{9C4553D0-63CC-200A-B9AD-9C1811DBA7A5}"/>
          </ac:spMkLst>
        </pc:spChg>
        <pc:picChg chg="add mod">
          <ac:chgData name="Pamela Fox" userId="05c421f6-d446-4f2a-8ee0-1060b47b1543" providerId="ADAL" clId="{A1C87BB0-6648-D64C-A9F1-214AFC6DBC13}" dt="2024-08-20T00:17:46.535" v="242"/>
          <ac:picMkLst>
            <pc:docMk/>
            <pc:sldMk cId="3910325947" sldId="2147479559"/>
            <ac:picMk id="5" creationId="{58D385A0-82A1-FB84-F4B8-ACDA82EB940E}"/>
          </ac:picMkLst>
        </pc:picChg>
      </pc:sldChg>
      <pc:sldChg chg="addSp delSp modSp add mod">
        <pc:chgData name="Pamela Fox" userId="05c421f6-d446-4f2a-8ee0-1060b47b1543" providerId="ADAL" clId="{A1C87BB0-6648-D64C-A9F1-214AFC6DBC13}" dt="2024-08-20T00:18:21.745" v="298" actId="207"/>
        <pc:sldMkLst>
          <pc:docMk/>
          <pc:sldMk cId="1373500171" sldId="2147479560"/>
        </pc:sldMkLst>
        <pc:spChg chg="mod">
          <ac:chgData name="Pamela Fox" userId="05c421f6-d446-4f2a-8ee0-1060b47b1543" providerId="ADAL" clId="{A1C87BB0-6648-D64C-A9F1-214AFC6DBC13}" dt="2024-08-20T00:18:10.132" v="295" actId="20577"/>
          <ac:spMkLst>
            <pc:docMk/>
            <pc:sldMk cId="1373500171" sldId="2147479560"/>
            <ac:spMk id="2" creationId="{469A4CBB-E7FD-50E7-8223-81174E4B060A}"/>
          </ac:spMkLst>
        </pc:spChg>
        <pc:spChg chg="del">
          <ac:chgData name="Pamela Fox" userId="05c421f6-d446-4f2a-8ee0-1060b47b1543" providerId="ADAL" clId="{A1C87BB0-6648-D64C-A9F1-214AFC6DBC13}" dt="2024-08-20T00:18:16.458" v="296" actId="478"/>
          <ac:spMkLst>
            <pc:docMk/>
            <pc:sldMk cId="1373500171" sldId="2147479560"/>
            <ac:spMk id="4" creationId="{44B593CC-AF24-1E91-8899-0A54ED4D487D}"/>
          </ac:spMkLst>
        </pc:spChg>
        <pc:spChg chg="del">
          <ac:chgData name="Pamela Fox" userId="05c421f6-d446-4f2a-8ee0-1060b47b1543" providerId="ADAL" clId="{A1C87BB0-6648-D64C-A9F1-214AFC6DBC13}" dt="2024-08-20T00:18:16.458" v="296" actId="478"/>
          <ac:spMkLst>
            <pc:docMk/>
            <pc:sldMk cId="1373500171" sldId="2147479560"/>
            <ac:spMk id="6" creationId="{4D710BFB-C5AB-3F14-62BA-36632F74F1CA}"/>
          </ac:spMkLst>
        </pc:spChg>
        <pc:spChg chg="add mod">
          <ac:chgData name="Pamela Fox" userId="05c421f6-d446-4f2a-8ee0-1060b47b1543" providerId="ADAL" clId="{A1C87BB0-6648-D64C-A9F1-214AFC6DBC13}" dt="2024-08-20T00:18:21.745" v="298" actId="207"/>
          <ac:spMkLst>
            <pc:docMk/>
            <pc:sldMk cId="1373500171" sldId="2147479560"/>
            <ac:spMk id="7" creationId="{07C71B9D-7FAD-BD90-9AA6-395C86D64DFB}"/>
          </ac:spMkLst>
        </pc:spChg>
        <pc:picChg chg="add mod">
          <ac:chgData name="Pamela Fox" userId="05c421f6-d446-4f2a-8ee0-1060b47b1543" providerId="ADAL" clId="{A1C87BB0-6648-D64C-A9F1-214AFC6DBC13}" dt="2024-08-20T00:18:16.917" v="297"/>
          <ac:picMkLst>
            <pc:docMk/>
            <pc:sldMk cId="1373500171" sldId="2147479560"/>
            <ac:picMk id="3" creationId="{2AB115D8-C680-7624-D21B-61EC54A97144}"/>
          </ac:picMkLst>
        </pc:picChg>
        <pc:picChg chg="del">
          <ac:chgData name="Pamela Fox" userId="05c421f6-d446-4f2a-8ee0-1060b47b1543" providerId="ADAL" clId="{A1C87BB0-6648-D64C-A9F1-214AFC6DBC13}" dt="2024-08-20T00:18:16.458" v="296" actId="478"/>
          <ac:picMkLst>
            <pc:docMk/>
            <pc:sldMk cId="1373500171" sldId="2147479560"/>
            <ac:picMk id="5" creationId="{6D05DC96-DDED-1B6F-78BD-1C15B0600888}"/>
          </ac:picMkLst>
        </pc:picChg>
      </pc:sldChg>
      <pc:sldChg chg="addSp delSp modSp add del mod">
        <pc:chgData name="Pamela Fox" userId="05c421f6-d446-4f2a-8ee0-1060b47b1543" providerId="ADAL" clId="{A1C87BB0-6648-D64C-A9F1-214AFC6DBC13}" dt="2024-08-29T21:55:12.120" v="5822" actId="2696"/>
        <pc:sldMkLst>
          <pc:docMk/>
          <pc:sldMk cId="3002424863" sldId="2147479561"/>
        </pc:sldMkLst>
        <pc:spChg chg="mod">
          <ac:chgData name="Pamela Fox" userId="05c421f6-d446-4f2a-8ee0-1060b47b1543" providerId="ADAL" clId="{A1C87BB0-6648-D64C-A9F1-214AFC6DBC13}" dt="2024-08-20T00:18:32.809" v="306" actId="20577"/>
          <ac:spMkLst>
            <pc:docMk/>
            <pc:sldMk cId="3002424863" sldId="2147479561"/>
            <ac:spMk id="2" creationId="{82178912-4C94-4F82-1E41-04F4FA6716E5}"/>
          </ac:spMkLst>
        </pc:spChg>
        <pc:spChg chg="add mod">
          <ac:chgData name="Pamela Fox" userId="05c421f6-d446-4f2a-8ee0-1060b47b1543" providerId="ADAL" clId="{A1C87BB0-6648-D64C-A9F1-214AFC6DBC13}" dt="2024-08-20T00:19:12.848" v="310" actId="207"/>
          <ac:spMkLst>
            <pc:docMk/>
            <pc:sldMk cId="3002424863" sldId="2147479561"/>
            <ac:spMk id="4" creationId="{7FBBE396-E68D-0F66-2101-2BB508221210}"/>
          </ac:spMkLst>
        </pc:spChg>
        <pc:spChg chg="add mod">
          <ac:chgData name="Pamela Fox" userId="05c421f6-d446-4f2a-8ee0-1060b47b1543" providerId="ADAL" clId="{A1C87BB0-6648-D64C-A9F1-214AFC6DBC13}" dt="2024-08-20T00:19:06.665" v="308"/>
          <ac:spMkLst>
            <pc:docMk/>
            <pc:sldMk cId="3002424863" sldId="2147479561"/>
            <ac:spMk id="5" creationId="{91D2CF9B-D36F-66EE-ED5D-21C948944628}"/>
          </ac:spMkLst>
        </pc:spChg>
        <pc:spChg chg="del">
          <ac:chgData name="Pamela Fox" userId="05c421f6-d446-4f2a-8ee0-1060b47b1543" providerId="ADAL" clId="{A1C87BB0-6648-D64C-A9F1-214AFC6DBC13}" dt="2024-08-20T00:19:02.789" v="307" actId="478"/>
          <ac:spMkLst>
            <pc:docMk/>
            <pc:sldMk cId="3002424863" sldId="2147479561"/>
            <ac:spMk id="7" creationId="{67B987D7-7C55-F29D-C1F3-10E94454F944}"/>
          </ac:spMkLst>
        </pc:spChg>
        <pc:picChg chg="del">
          <ac:chgData name="Pamela Fox" userId="05c421f6-d446-4f2a-8ee0-1060b47b1543" providerId="ADAL" clId="{A1C87BB0-6648-D64C-A9F1-214AFC6DBC13}" dt="2024-08-20T00:19:02.789" v="307" actId="478"/>
          <ac:picMkLst>
            <pc:docMk/>
            <pc:sldMk cId="3002424863" sldId="2147479561"/>
            <ac:picMk id="3" creationId="{B1415B91-4E21-88F6-FEC6-D062C173ECA7}"/>
          </ac:picMkLst>
        </pc:picChg>
      </pc:sldChg>
      <pc:sldChg chg="addSp delSp modSp new mod">
        <pc:chgData name="Pamela Fox" userId="05c421f6-d446-4f2a-8ee0-1060b47b1543" providerId="ADAL" clId="{A1C87BB0-6648-D64C-A9F1-214AFC6DBC13}" dt="2024-08-20T00:19:29.411" v="337"/>
        <pc:sldMkLst>
          <pc:docMk/>
          <pc:sldMk cId="1227044768" sldId="2147479562"/>
        </pc:sldMkLst>
        <pc:spChg chg="mod">
          <ac:chgData name="Pamela Fox" userId="05c421f6-d446-4f2a-8ee0-1060b47b1543" providerId="ADAL" clId="{A1C87BB0-6648-D64C-A9F1-214AFC6DBC13}" dt="2024-08-20T00:19:23.504" v="335" actId="20577"/>
          <ac:spMkLst>
            <pc:docMk/>
            <pc:sldMk cId="1227044768" sldId="2147479562"/>
            <ac:spMk id="2" creationId="{3E885372-CD8F-B374-CBC4-7E4DF6A7E8D9}"/>
          </ac:spMkLst>
        </pc:spChg>
        <pc:spChg chg="del">
          <ac:chgData name="Pamela Fox" userId="05c421f6-d446-4f2a-8ee0-1060b47b1543" providerId="ADAL" clId="{A1C87BB0-6648-D64C-A9F1-214AFC6DBC13}" dt="2024-08-20T00:19:24.675" v="336" actId="478"/>
          <ac:spMkLst>
            <pc:docMk/>
            <pc:sldMk cId="1227044768" sldId="2147479562"/>
            <ac:spMk id="3" creationId="{1F718AE1-0E29-DC65-9D46-2CD1DC44DE30}"/>
          </ac:spMkLst>
        </pc:spChg>
        <pc:spChg chg="add mod">
          <ac:chgData name="Pamela Fox" userId="05c421f6-d446-4f2a-8ee0-1060b47b1543" providerId="ADAL" clId="{A1C87BB0-6648-D64C-A9F1-214AFC6DBC13}" dt="2024-08-20T00:19:29.411" v="337"/>
          <ac:spMkLst>
            <pc:docMk/>
            <pc:sldMk cId="1227044768" sldId="2147479562"/>
            <ac:spMk id="5" creationId="{142BFC27-F98E-6320-6F3A-E5F87A66BA7A}"/>
          </ac:spMkLst>
        </pc:spChg>
        <pc:spChg chg="add mod">
          <ac:chgData name="Pamela Fox" userId="05c421f6-d446-4f2a-8ee0-1060b47b1543" providerId="ADAL" clId="{A1C87BB0-6648-D64C-A9F1-214AFC6DBC13}" dt="2024-08-20T00:19:29.411" v="337"/>
          <ac:spMkLst>
            <pc:docMk/>
            <pc:sldMk cId="1227044768" sldId="2147479562"/>
            <ac:spMk id="7" creationId="{9D2599D5-A292-A0F5-A911-23B17BEFFF2C}"/>
          </ac:spMkLst>
        </pc:spChg>
        <pc:picChg chg="add mod">
          <ac:chgData name="Pamela Fox" userId="05c421f6-d446-4f2a-8ee0-1060b47b1543" providerId="ADAL" clId="{A1C87BB0-6648-D64C-A9F1-214AFC6DBC13}" dt="2024-08-20T00:19:29.411" v="337"/>
          <ac:picMkLst>
            <pc:docMk/>
            <pc:sldMk cId="1227044768" sldId="2147479562"/>
            <ac:picMk id="4" creationId="{FA35325C-C4C4-74B2-F90A-03973B84A3B5}"/>
          </ac:picMkLst>
        </pc:picChg>
        <pc:picChg chg="add mod">
          <ac:chgData name="Pamela Fox" userId="05c421f6-d446-4f2a-8ee0-1060b47b1543" providerId="ADAL" clId="{A1C87BB0-6648-D64C-A9F1-214AFC6DBC13}" dt="2024-08-20T00:19:29.411" v="337"/>
          <ac:picMkLst>
            <pc:docMk/>
            <pc:sldMk cId="1227044768" sldId="2147479562"/>
            <ac:picMk id="6" creationId="{7DA938E5-DADD-6D71-7A04-BDE9370D90DC}"/>
          </ac:picMkLst>
        </pc:picChg>
      </pc:sldChg>
      <pc:sldChg chg="addSp delSp modSp new add del mod modAnim">
        <pc:chgData name="Pamela Fox" userId="05c421f6-d446-4f2a-8ee0-1060b47b1543" providerId="ADAL" clId="{A1C87BB0-6648-D64C-A9F1-214AFC6DBC13}" dt="2024-08-29T21:55:18.455" v="5824"/>
        <pc:sldMkLst>
          <pc:docMk/>
          <pc:sldMk cId="3167078625" sldId="2147479563"/>
        </pc:sldMkLst>
        <pc:spChg chg="mod">
          <ac:chgData name="Pamela Fox" userId="05c421f6-d446-4f2a-8ee0-1060b47b1543" providerId="ADAL" clId="{A1C87BB0-6648-D64C-A9F1-214AFC6DBC13}" dt="2024-08-20T00:19:38.735" v="369" actId="20577"/>
          <ac:spMkLst>
            <pc:docMk/>
            <pc:sldMk cId="3167078625" sldId="2147479563"/>
            <ac:spMk id="2" creationId="{D73EB628-F4A4-4E21-DE13-764CE4C371A7}"/>
          </ac:spMkLst>
        </pc:spChg>
        <pc:spChg chg="del">
          <ac:chgData name="Pamela Fox" userId="05c421f6-d446-4f2a-8ee0-1060b47b1543" providerId="ADAL" clId="{A1C87BB0-6648-D64C-A9F1-214AFC6DBC13}" dt="2024-08-20T00:19:40.286" v="370" actId="478"/>
          <ac:spMkLst>
            <pc:docMk/>
            <pc:sldMk cId="3167078625" sldId="2147479563"/>
            <ac:spMk id="3" creationId="{39055F20-9674-52D6-F6E5-85AAC6A6944D}"/>
          </ac:spMkLst>
        </pc:spChg>
        <pc:spChg chg="add mod">
          <ac:chgData name="Pamela Fox" userId="05c421f6-d446-4f2a-8ee0-1060b47b1543" providerId="ADAL" clId="{A1C87BB0-6648-D64C-A9F1-214AFC6DBC13}" dt="2024-08-20T00:19:46.707" v="371"/>
          <ac:spMkLst>
            <pc:docMk/>
            <pc:sldMk cId="3167078625" sldId="2147479563"/>
            <ac:spMk id="4" creationId="{A71F7A9A-6907-64FC-E184-C1266B7EE644}"/>
          </ac:spMkLst>
        </pc:spChg>
        <pc:spChg chg="add mod">
          <ac:chgData name="Pamela Fox" userId="05c421f6-d446-4f2a-8ee0-1060b47b1543" providerId="ADAL" clId="{A1C87BB0-6648-D64C-A9F1-214AFC6DBC13}" dt="2024-08-20T00:19:46.707" v="371"/>
          <ac:spMkLst>
            <pc:docMk/>
            <pc:sldMk cId="3167078625" sldId="2147479563"/>
            <ac:spMk id="5" creationId="{CEFA74BB-4BB4-04B1-427D-8B6AD8EE1B58}"/>
          </ac:spMkLst>
        </pc:spChg>
        <pc:spChg chg="add mod">
          <ac:chgData name="Pamela Fox" userId="05c421f6-d446-4f2a-8ee0-1060b47b1543" providerId="ADAL" clId="{A1C87BB0-6648-D64C-A9F1-214AFC6DBC13}" dt="2024-08-20T00:19:46.707" v="371"/>
          <ac:spMkLst>
            <pc:docMk/>
            <pc:sldMk cId="3167078625" sldId="2147479563"/>
            <ac:spMk id="6" creationId="{E4DCDC2E-E057-304A-7122-9E9ED03D4304}"/>
          </ac:spMkLst>
        </pc:spChg>
        <pc:spChg chg="add mod">
          <ac:chgData name="Pamela Fox" userId="05c421f6-d446-4f2a-8ee0-1060b47b1543" providerId="ADAL" clId="{A1C87BB0-6648-D64C-A9F1-214AFC6DBC13}" dt="2024-08-20T00:20:05.483" v="374" actId="207"/>
          <ac:spMkLst>
            <pc:docMk/>
            <pc:sldMk cId="3167078625" sldId="2147479563"/>
            <ac:spMk id="7" creationId="{6A40BFD6-DB0D-0DEE-0706-E0BA0E2685A6}"/>
          </ac:spMkLst>
        </pc:spChg>
        <pc:spChg chg="add mod">
          <ac:chgData name="Pamela Fox" userId="05c421f6-d446-4f2a-8ee0-1060b47b1543" providerId="ADAL" clId="{A1C87BB0-6648-D64C-A9F1-214AFC6DBC13}" dt="2024-08-20T00:20:05.483" v="374" actId="207"/>
          <ac:spMkLst>
            <pc:docMk/>
            <pc:sldMk cId="3167078625" sldId="2147479563"/>
            <ac:spMk id="8" creationId="{E2D70E4D-04F6-5532-A2A8-4DE368953321}"/>
          </ac:spMkLst>
        </pc:spChg>
        <pc:spChg chg="add mod">
          <ac:chgData name="Pamela Fox" userId="05c421f6-d446-4f2a-8ee0-1060b47b1543" providerId="ADAL" clId="{A1C87BB0-6648-D64C-A9F1-214AFC6DBC13}" dt="2024-08-20T00:20:05.483" v="374" actId="207"/>
          <ac:spMkLst>
            <pc:docMk/>
            <pc:sldMk cId="3167078625" sldId="2147479563"/>
            <ac:spMk id="9" creationId="{1285C98B-FD8F-0F35-E7C7-58A7B3484656}"/>
          </ac:spMkLst>
        </pc:spChg>
        <pc:spChg chg="add mod">
          <ac:chgData name="Pamela Fox" userId="05c421f6-d446-4f2a-8ee0-1060b47b1543" providerId="ADAL" clId="{A1C87BB0-6648-D64C-A9F1-214AFC6DBC13}" dt="2024-08-20T00:20:05.483" v="374" actId="207"/>
          <ac:spMkLst>
            <pc:docMk/>
            <pc:sldMk cId="3167078625" sldId="2147479563"/>
            <ac:spMk id="10" creationId="{3901C97C-2C2B-8BB9-3252-AC53CAF9165C}"/>
          </ac:spMkLst>
        </pc:spChg>
        <pc:spChg chg="add mod">
          <ac:chgData name="Pamela Fox" userId="05c421f6-d446-4f2a-8ee0-1060b47b1543" providerId="ADAL" clId="{A1C87BB0-6648-D64C-A9F1-214AFC6DBC13}" dt="2024-08-20T00:20:05.483" v="374" actId="207"/>
          <ac:spMkLst>
            <pc:docMk/>
            <pc:sldMk cId="3167078625" sldId="2147479563"/>
            <ac:spMk id="11" creationId="{759E6AA4-622A-A8A1-CC37-0EC61B518638}"/>
          </ac:spMkLst>
        </pc:spChg>
        <pc:spChg chg="add mod">
          <ac:chgData name="Pamela Fox" userId="05c421f6-d446-4f2a-8ee0-1060b47b1543" providerId="ADAL" clId="{A1C87BB0-6648-D64C-A9F1-214AFC6DBC13}" dt="2024-08-20T00:20:05.483" v="374" actId="207"/>
          <ac:spMkLst>
            <pc:docMk/>
            <pc:sldMk cId="3167078625" sldId="2147479563"/>
            <ac:spMk id="12" creationId="{01D74813-CDD7-1453-A136-394CE246F6D1}"/>
          </ac:spMkLst>
        </pc:spChg>
        <pc:spChg chg="add mod">
          <ac:chgData name="Pamela Fox" userId="05c421f6-d446-4f2a-8ee0-1060b47b1543" providerId="ADAL" clId="{A1C87BB0-6648-D64C-A9F1-214AFC6DBC13}" dt="2024-08-20T00:19:58.049" v="373" actId="207"/>
          <ac:spMkLst>
            <pc:docMk/>
            <pc:sldMk cId="3167078625" sldId="2147479563"/>
            <ac:spMk id="13" creationId="{F9410189-7DEF-20F2-2181-DBC41782EEF3}"/>
          </ac:spMkLst>
        </pc:spChg>
        <pc:spChg chg="add mod">
          <ac:chgData name="Pamela Fox" userId="05c421f6-d446-4f2a-8ee0-1060b47b1543" providerId="ADAL" clId="{A1C87BB0-6648-D64C-A9F1-214AFC6DBC13}" dt="2024-08-20T00:19:58.049" v="373" actId="207"/>
          <ac:spMkLst>
            <pc:docMk/>
            <pc:sldMk cId="3167078625" sldId="2147479563"/>
            <ac:spMk id="14" creationId="{94491569-7471-7F28-A5CE-73CE5999CE43}"/>
          </ac:spMkLst>
        </pc:spChg>
        <pc:spChg chg="add mod">
          <ac:chgData name="Pamela Fox" userId="05c421f6-d446-4f2a-8ee0-1060b47b1543" providerId="ADAL" clId="{A1C87BB0-6648-D64C-A9F1-214AFC6DBC13}" dt="2024-08-20T00:19:58.049" v="373" actId="207"/>
          <ac:spMkLst>
            <pc:docMk/>
            <pc:sldMk cId="3167078625" sldId="2147479563"/>
            <ac:spMk id="15" creationId="{465F82BC-8C5B-4B15-0176-CF7457DD994B}"/>
          </ac:spMkLst>
        </pc:spChg>
      </pc:sldChg>
      <pc:sldChg chg="modSp add mod">
        <pc:chgData name="Pamela Fox" userId="05c421f6-d446-4f2a-8ee0-1060b47b1543" providerId="ADAL" clId="{A1C87BB0-6648-D64C-A9F1-214AFC6DBC13}" dt="2024-08-20T00:20:18.022" v="406" actId="20577"/>
        <pc:sldMkLst>
          <pc:docMk/>
          <pc:sldMk cId="1803744161" sldId="2147479564"/>
        </pc:sldMkLst>
        <pc:spChg chg="mod">
          <ac:chgData name="Pamela Fox" userId="05c421f6-d446-4f2a-8ee0-1060b47b1543" providerId="ADAL" clId="{A1C87BB0-6648-D64C-A9F1-214AFC6DBC13}" dt="2024-08-20T00:20:18.022" v="406" actId="20577"/>
          <ac:spMkLst>
            <pc:docMk/>
            <pc:sldMk cId="1803744161" sldId="2147479564"/>
            <ac:spMk id="2" creationId="{372A723E-F152-7654-BCD8-3FF717803D10}"/>
          </ac:spMkLst>
        </pc:spChg>
      </pc:sldChg>
      <pc:sldChg chg="addSp delSp modSp add del mod ord delAnim modAnim">
        <pc:chgData name="Pamela Fox" userId="05c421f6-d446-4f2a-8ee0-1060b47b1543" providerId="ADAL" clId="{A1C87BB0-6648-D64C-A9F1-214AFC6DBC13}" dt="2024-08-29T21:55:27.941" v="5826" actId="2696"/>
        <pc:sldMkLst>
          <pc:docMk/>
          <pc:sldMk cId="858110609" sldId="2147479565"/>
        </pc:sldMkLst>
        <pc:spChg chg="mod">
          <ac:chgData name="Pamela Fox" userId="05c421f6-d446-4f2a-8ee0-1060b47b1543" providerId="ADAL" clId="{A1C87BB0-6648-D64C-A9F1-214AFC6DBC13}" dt="2024-08-20T00:20:38.075" v="412" actId="207"/>
          <ac:spMkLst>
            <pc:docMk/>
            <pc:sldMk cId="858110609" sldId="2147479565"/>
            <ac:spMk id="2" creationId="{3C8D0D85-49E0-546C-1957-2C3B1B1880DF}"/>
          </ac:spMkLst>
        </pc:spChg>
        <pc:spChg chg="add mod">
          <ac:chgData name="Pamela Fox" userId="05c421f6-d446-4f2a-8ee0-1060b47b1543" providerId="ADAL" clId="{A1C87BB0-6648-D64C-A9F1-214AFC6DBC13}" dt="2024-08-20T00:20:44.759" v="413"/>
          <ac:spMkLst>
            <pc:docMk/>
            <pc:sldMk cId="858110609" sldId="2147479565"/>
            <ac:spMk id="3" creationId="{3B32986C-E1E0-B672-51DB-17D9FBFB73B3}"/>
          </ac:spMkLst>
        </pc:spChg>
        <pc:spChg chg="del">
          <ac:chgData name="Pamela Fox" userId="05c421f6-d446-4f2a-8ee0-1060b47b1543" providerId="ADAL" clId="{A1C87BB0-6648-D64C-A9F1-214AFC6DBC13}" dt="2024-08-20T00:20:31.715" v="410" actId="478"/>
          <ac:spMkLst>
            <pc:docMk/>
            <pc:sldMk cId="858110609" sldId="2147479565"/>
            <ac:spMk id="4" creationId="{E99D255F-D1C9-3634-B96D-94D7EB5D088E}"/>
          </ac:spMkLst>
        </pc:spChg>
        <pc:spChg chg="del">
          <ac:chgData name="Pamela Fox" userId="05c421f6-d446-4f2a-8ee0-1060b47b1543" providerId="ADAL" clId="{A1C87BB0-6648-D64C-A9F1-214AFC6DBC13}" dt="2024-08-20T00:20:31.715" v="410" actId="478"/>
          <ac:spMkLst>
            <pc:docMk/>
            <pc:sldMk cId="858110609" sldId="2147479565"/>
            <ac:spMk id="5" creationId="{AFBCA02E-1C22-EF8E-7438-9B9F7C957F63}"/>
          </ac:spMkLst>
        </pc:spChg>
        <pc:spChg chg="del">
          <ac:chgData name="Pamela Fox" userId="05c421f6-d446-4f2a-8ee0-1060b47b1543" providerId="ADAL" clId="{A1C87BB0-6648-D64C-A9F1-214AFC6DBC13}" dt="2024-08-20T00:20:31.715" v="410" actId="478"/>
          <ac:spMkLst>
            <pc:docMk/>
            <pc:sldMk cId="858110609" sldId="2147479565"/>
            <ac:spMk id="6" creationId="{4B34A2D6-C6C6-167E-0DA1-1D906F35A0E6}"/>
          </ac:spMkLst>
        </pc:spChg>
        <pc:spChg chg="del">
          <ac:chgData name="Pamela Fox" userId="05c421f6-d446-4f2a-8ee0-1060b47b1543" providerId="ADAL" clId="{A1C87BB0-6648-D64C-A9F1-214AFC6DBC13}" dt="2024-08-20T00:20:31.715" v="410" actId="478"/>
          <ac:spMkLst>
            <pc:docMk/>
            <pc:sldMk cId="858110609" sldId="2147479565"/>
            <ac:spMk id="7" creationId="{13EA6E02-71B9-513B-9F40-A8517023C4E0}"/>
          </ac:spMkLst>
        </pc:spChg>
        <pc:spChg chg="del">
          <ac:chgData name="Pamela Fox" userId="05c421f6-d446-4f2a-8ee0-1060b47b1543" providerId="ADAL" clId="{A1C87BB0-6648-D64C-A9F1-214AFC6DBC13}" dt="2024-08-20T00:20:31.715" v="410" actId="478"/>
          <ac:spMkLst>
            <pc:docMk/>
            <pc:sldMk cId="858110609" sldId="2147479565"/>
            <ac:spMk id="8" creationId="{D8C25B71-57A6-717E-32A4-EBB4FA17D446}"/>
          </ac:spMkLst>
        </pc:spChg>
        <pc:spChg chg="del">
          <ac:chgData name="Pamela Fox" userId="05c421f6-d446-4f2a-8ee0-1060b47b1543" providerId="ADAL" clId="{A1C87BB0-6648-D64C-A9F1-214AFC6DBC13}" dt="2024-08-20T00:20:31.715" v="410" actId="478"/>
          <ac:spMkLst>
            <pc:docMk/>
            <pc:sldMk cId="858110609" sldId="2147479565"/>
            <ac:spMk id="9" creationId="{0A1D93DD-7040-90AC-5DD8-DC623138EBCC}"/>
          </ac:spMkLst>
        </pc:spChg>
        <pc:spChg chg="del">
          <ac:chgData name="Pamela Fox" userId="05c421f6-d446-4f2a-8ee0-1060b47b1543" providerId="ADAL" clId="{A1C87BB0-6648-D64C-A9F1-214AFC6DBC13}" dt="2024-08-20T00:20:31.715" v="410" actId="478"/>
          <ac:spMkLst>
            <pc:docMk/>
            <pc:sldMk cId="858110609" sldId="2147479565"/>
            <ac:spMk id="10" creationId="{4B6D3F70-2B4D-A406-2FAB-0139486A7AEC}"/>
          </ac:spMkLst>
        </pc:spChg>
        <pc:spChg chg="del">
          <ac:chgData name="Pamela Fox" userId="05c421f6-d446-4f2a-8ee0-1060b47b1543" providerId="ADAL" clId="{A1C87BB0-6648-D64C-A9F1-214AFC6DBC13}" dt="2024-08-20T00:20:31.715" v="410" actId="478"/>
          <ac:spMkLst>
            <pc:docMk/>
            <pc:sldMk cId="858110609" sldId="2147479565"/>
            <ac:spMk id="11" creationId="{FD009DF3-880B-5E26-D0D0-78D80FFD9050}"/>
          </ac:spMkLst>
        </pc:spChg>
        <pc:spChg chg="del">
          <ac:chgData name="Pamela Fox" userId="05c421f6-d446-4f2a-8ee0-1060b47b1543" providerId="ADAL" clId="{A1C87BB0-6648-D64C-A9F1-214AFC6DBC13}" dt="2024-08-20T00:20:31.715" v="410" actId="478"/>
          <ac:spMkLst>
            <pc:docMk/>
            <pc:sldMk cId="858110609" sldId="2147479565"/>
            <ac:spMk id="12" creationId="{44734B53-EA18-2B53-2A6D-106C048576B6}"/>
          </ac:spMkLst>
        </pc:spChg>
        <pc:spChg chg="del">
          <ac:chgData name="Pamela Fox" userId="05c421f6-d446-4f2a-8ee0-1060b47b1543" providerId="ADAL" clId="{A1C87BB0-6648-D64C-A9F1-214AFC6DBC13}" dt="2024-08-20T00:20:31.715" v="410" actId="478"/>
          <ac:spMkLst>
            <pc:docMk/>
            <pc:sldMk cId="858110609" sldId="2147479565"/>
            <ac:spMk id="13" creationId="{010417E2-82D7-9DE1-DB37-44DE89C10B5A}"/>
          </ac:spMkLst>
        </pc:spChg>
        <pc:spChg chg="del">
          <ac:chgData name="Pamela Fox" userId="05c421f6-d446-4f2a-8ee0-1060b47b1543" providerId="ADAL" clId="{A1C87BB0-6648-D64C-A9F1-214AFC6DBC13}" dt="2024-08-20T00:20:31.715" v="410" actId="478"/>
          <ac:spMkLst>
            <pc:docMk/>
            <pc:sldMk cId="858110609" sldId="2147479565"/>
            <ac:spMk id="14" creationId="{3A404BBB-1506-670A-513D-E2F806457D5B}"/>
          </ac:spMkLst>
        </pc:spChg>
        <pc:spChg chg="del">
          <ac:chgData name="Pamela Fox" userId="05c421f6-d446-4f2a-8ee0-1060b47b1543" providerId="ADAL" clId="{A1C87BB0-6648-D64C-A9F1-214AFC6DBC13}" dt="2024-08-20T00:20:31.715" v="410" actId="478"/>
          <ac:spMkLst>
            <pc:docMk/>
            <pc:sldMk cId="858110609" sldId="2147479565"/>
            <ac:spMk id="15" creationId="{5C4321DA-6454-16BE-20F9-412D00BBB2A8}"/>
          </ac:spMkLst>
        </pc:spChg>
        <pc:spChg chg="add mod">
          <ac:chgData name="Pamela Fox" userId="05c421f6-d446-4f2a-8ee0-1060b47b1543" providerId="ADAL" clId="{A1C87BB0-6648-D64C-A9F1-214AFC6DBC13}" dt="2024-08-20T00:20:44.759" v="413"/>
          <ac:spMkLst>
            <pc:docMk/>
            <pc:sldMk cId="858110609" sldId="2147479565"/>
            <ac:spMk id="17" creationId="{5B3EB23B-6307-C7E4-502F-1516FC83C8A1}"/>
          </ac:spMkLst>
        </pc:spChg>
        <pc:spChg chg="add mod">
          <ac:chgData name="Pamela Fox" userId="05c421f6-d446-4f2a-8ee0-1060b47b1543" providerId="ADAL" clId="{A1C87BB0-6648-D64C-A9F1-214AFC6DBC13}" dt="2024-08-20T00:20:44.759" v="413"/>
          <ac:spMkLst>
            <pc:docMk/>
            <pc:sldMk cId="858110609" sldId="2147479565"/>
            <ac:spMk id="18" creationId="{2CD8FEEC-3DF9-9465-14C4-26889A13D7CB}"/>
          </ac:spMkLst>
        </pc:spChg>
        <pc:spChg chg="add mod">
          <ac:chgData name="Pamela Fox" userId="05c421f6-d446-4f2a-8ee0-1060b47b1543" providerId="ADAL" clId="{A1C87BB0-6648-D64C-A9F1-214AFC6DBC13}" dt="2024-08-20T00:20:44.759" v="413"/>
          <ac:spMkLst>
            <pc:docMk/>
            <pc:sldMk cId="858110609" sldId="2147479565"/>
            <ac:spMk id="19" creationId="{3C580CDC-C1B6-0D9A-56C1-698942308ECD}"/>
          </ac:spMkLst>
        </pc:spChg>
        <pc:spChg chg="add mod">
          <ac:chgData name="Pamela Fox" userId="05c421f6-d446-4f2a-8ee0-1060b47b1543" providerId="ADAL" clId="{A1C87BB0-6648-D64C-A9F1-214AFC6DBC13}" dt="2024-08-20T00:20:44.759" v="413"/>
          <ac:spMkLst>
            <pc:docMk/>
            <pc:sldMk cId="858110609" sldId="2147479565"/>
            <ac:spMk id="21" creationId="{23A8EBE2-6AD9-8DCF-FE47-2F068C157347}"/>
          </ac:spMkLst>
        </pc:spChg>
        <pc:spChg chg="add mod">
          <ac:chgData name="Pamela Fox" userId="05c421f6-d446-4f2a-8ee0-1060b47b1543" providerId="ADAL" clId="{A1C87BB0-6648-D64C-A9F1-214AFC6DBC13}" dt="2024-08-20T00:20:44.759" v="413"/>
          <ac:spMkLst>
            <pc:docMk/>
            <pc:sldMk cId="858110609" sldId="2147479565"/>
            <ac:spMk id="22" creationId="{A3D3C999-FE47-0D28-2C7B-27CB3568ADEE}"/>
          </ac:spMkLst>
        </pc:spChg>
        <pc:spChg chg="mod">
          <ac:chgData name="Pamela Fox" userId="05c421f6-d446-4f2a-8ee0-1060b47b1543" providerId="ADAL" clId="{A1C87BB0-6648-D64C-A9F1-214AFC6DBC13}" dt="2024-08-20T00:20:44.759" v="413"/>
          <ac:spMkLst>
            <pc:docMk/>
            <pc:sldMk cId="858110609" sldId="2147479565"/>
            <ac:spMk id="24" creationId="{AFF3F464-E7AC-1290-C912-7172645DB7A6}"/>
          </ac:spMkLst>
        </pc:spChg>
        <pc:spChg chg="mod">
          <ac:chgData name="Pamela Fox" userId="05c421f6-d446-4f2a-8ee0-1060b47b1543" providerId="ADAL" clId="{A1C87BB0-6648-D64C-A9F1-214AFC6DBC13}" dt="2024-08-20T00:20:44.759" v="413"/>
          <ac:spMkLst>
            <pc:docMk/>
            <pc:sldMk cId="858110609" sldId="2147479565"/>
            <ac:spMk id="25" creationId="{627C13D3-54B7-1D66-88DF-6F22D8A82E7F}"/>
          </ac:spMkLst>
        </pc:spChg>
        <pc:spChg chg="add mod">
          <ac:chgData name="Pamela Fox" userId="05c421f6-d446-4f2a-8ee0-1060b47b1543" providerId="ADAL" clId="{A1C87BB0-6648-D64C-A9F1-214AFC6DBC13}" dt="2024-08-20T00:20:44.759" v="413"/>
          <ac:spMkLst>
            <pc:docMk/>
            <pc:sldMk cId="858110609" sldId="2147479565"/>
            <ac:spMk id="27" creationId="{0F586DB3-3783-1740-99CF-B79B28F8AD87}"/>
          </ac:spMkLst>
        </pc:spChg>
        <pc:spChg chg="mod">
          <ac:chgData name="Pamela Fox" userId="05c421f6-d446-4f2a-8ee0-1060b47b1543" providerId="ADAL" clId="{A1C87BB0-6648-D64C-A9F1-214AFC6DBC13}" dt="2024-08-20T00:20:44.759" v="413"/>
          <ac:spMkLst>
            <pc:docMk/>
            <pc:sldMk cId="858110609" sldId="2147479565"/>
            <ac:spMk id="30" creationId="{9F42EBF4-18FF-7842-6375-8420BC139F3D}"/>
          </ac:spMkLst>
        </pc:spChg>
        <pc:spChg chg="mod">
          <ac:chgData name="Pamela Fox" userId="05c421f6-d446-4f2a-8ee0-1060b47b1543" providerId="ADAL" clId="{A1C87BB0-6648-D64C-A9F1-214AFC6DBC13}" dt="2024-08-20T00:20:44.759" v="413"/>
          <ac:spMkLst>
            <pc:docMk/>
            <pc:sldMk cId="858110609" sldId="2147479565"/>
            <ac:spMk id="32" creationId="{AC474ED7-8B5F-250D-AC31-772712B100E4}"/>
          </ac:spMkLst>
        </pc:spChg>
        <pc:spChg chg="mod">
          <ac:chgData name="Pamela Fox" userId="05c421f6-d446-4f2a-8ee0-1060b47b1543" providerId="ADAL" clId="{A1C87BB0-6648-D64C-A9F1-214AFC6DBC13}" dt="2024-08-20T00:20:44.759" v="413"/>
          <ac:spMkLst>
            <pc:docMk/>
            <pc:sldMk cId="858110609" sldId="2147479565"/>
            <ac:spMk id="33" creationId="{FF3287C1-B856-81BE-7622-436BCAABE3C4}"/>
          </ac:spMkLst>
        </pc:spChg>
        <pc:grpChg chg="add mod">
          <ac:chgData name="Pamela Fox" userId="05c421f6-d446-4f2a-8ee0-1060b47b1543" providerId="ADAL" clId="{A1C87BB0-6648-D64C-A9F1-214AFC6DBC13}" dt="2024-08-20T00:20:44.759" v="413"/>
          <ac:grpSpMkLst>
            <pc:docMk/>
            <pc:sldMk cId="858110609" sldId="2147479565"/>
            <ac:grpSpMk id="23" creationId="{88307A12-D5E4-8433-C08A-79709E5A2215}"/>
          </ac:grpSpMkLst>
        </pc:grpChg>
        <pc:grpChg chg="add mod">
          <ac:chgData name="Pamela Fox" userId="05c421f6-d446-4f2a-8ee0-1060b47b1543" providerId="ADAL" clId="{A1C87BB0-6648-D64C-A9F1-214AFC6DBC13}" dt="2024-08-20T00:20:44.759" v="413"/>
          <ac:grpSpMkLst>
            <pc:docMk/>
            <pc:sldMk cId="858110609" sldId="2147479565"/>
            <ac:grpSpMk id="28" creationId="{8C4C0D4D-B687-C5BD-C08E-5D8EEA2B0264}"/>
          </ac:grpSpMkLst>
        </pc:grpChg>
        <pc:grpChg chg="mod">
          <ac:chgData name="Pamela Fox" userId="05c421f6-d446-4f2a-8ee0-1060b47b1543" providerId="ADAL" clId="{A1C87BB0-6648-D64C-A9F1-214AFC6DBC13}" dt="2024-08-20T00:20:44.759" v="413"/>
          <ac:grpSpMkLst>
            <pc:docMk/>
            <pc:sldMk cId="858110609" sldId="2147479565"/>
            <ac:grpSpMk id="31" creationId="{D639F50A-443D-1082-1B71-0C27CADBD3AC}"/>
          </ac:grpSpMkLst>
        </pc:grpChg>
        <pc:picChg chg="add mod">
          <ac:chgData name="Pamela Fox" userId="05c421f6-d446-4f2a-8ee0-1060b47b1543" providerId="ADAL" clId="{A1C87BB0-6648-D64C-A9F1-214AFC6DBC13}" dt="2024-08-20T00:20:44.759" v="413"/>
          <ac:picMkLst>
            <pc:docMk/>
            <pc:sldMk cId="858110609" sldId="2147479565"/>
            <ac:picMk id="16" creationId="{95ECDBF3-0AF3-C538-1684-DA59D944F8AF}"/>
          </ac:picMkLst>
        </pc:picChg>
        <pc:picChg chg="add mod">
          <ac:chgData name="Pamela Fox" userId="05c421f6-d446-4f2a-8ee0-1060b47b1543" providerId="ADAL" clId="{A1C87BB0-6648-D64C-A9F1-214AFC6DBC13}" dt="2024-08-20T00:20:44.759" v="413"/>
          <ac:picMkLst>
            <pc:docMk/>
            <pc:sldMk cId="858110609" sldId="2147479565"/>
            <ac:picMk id="20" creationId="{58489EEB-F1DC-B61B-BFBA-4C51EA57B6E9}"/>
          </ac:picMkLst>
        </pc:picChg>
        <pc:picChg chg="add mod">
          <ac:chgData name="Pamela Fox" userId="05c421f6-d446-4f2a-8ee0-1060b47b1543" providerId="ADAL" clId="{A1C87BB0-6648-D64C-A9F1-214AFC6DBC13}" dt="2024-08-20T00:20:44.759" v="413"/>
          <ac:picMkLst>
            <pc:docMk/>
            <pc:sldMk cId="858110609" sldId="2147479565"/>
            <ac:picMk id="26" creationId="{2AAFD11C-607C-62F9-E89F-2C6D58D41C31}"/>
          </ac:picMkLst>
        </pc:picChg>
        <pc:picChg chg="mod">
          <ac:chgData name="Pamela Fox" userId="05c421f6-d446-4f2a-8ee0-1060b47b1543" providerId="ADAL" clId="{A1C87BB0-6648-D64C-A9F1-214AFC6DBC13}" dt="2024-08-20T00:20:44.759" v="413"/>
          <ac:picMkLst>
            <pc:docMk/>
            <pc:sldMk cId="858110609" sldId="2147479565"/>
            <ac:picMk id="29" creationId="{5C47DACF-227F-7727-C68F-25C9F98998E8}"/>
          </ac:picMkLst>
        </pc:picChg>
      </pc:sldChg>
      <pc:sldChg chg="addSp delSp modSp add mod delAnim">
        <pc:chgData name="Pamela Fox" userId="05c421f6-d446-4f2a-8ee0-1060b47b1543" providerId="ADAL" clId="{A1C87BB0-6648-D64C-A9F1-214AFC6DBC13}" dt="2024-08-20T00:21:23.805" v="443"/>
        <pc:sldMkLst>
          <pc:docMk/>
          <pc:sldMk cId="933560322" sldId="2147479566"/>
        </pc:sldMkLst>
        <pc:spChg chg="mod">
          <ac:chgData name="Pamela Fox" userId="05c421f6-d446-4f2a-8ee0-1060b47b1543" providerId="ADAL" clId="{A1C87BB0-6648-D64C-A9F1-214AFC6DBC13}" dt="2024-08-20T00:21:09.596" v="438" actId="20577"/>
          <ac:spMkLst>
            <pc:docMk/>
            <pc:sldMk cId="933560322" sldId="2147479566"/>
            <ac:spMk id="2" creationId="{2ECCF752-FD9E-750F-7C8C-36303FF70915}"/>
          </ac:spMkLst>
        </pc:spChg>
        <pc:spChg chg="del">
          <ac:chgData name="Pamela Fox" userId="05c421f6-d446-4f2a-8ee0-1060b47b1543" providerId="ADAL" clId="{A1C87BB0-6648-D64C-A9F1-214AFC6DBC13}" dt="2024-08-20T00:21:17.893" v="439" actId="478"/>
          <ac:spMkLst>
            <pc:docMk/>
            <pc:sldMk cId="933560322" sldId="2147479566"/>
            <ac:spMk id="3" creationId="{79E11001-8CCD-107F-236A-10ACE06E8BE0}"/>
          </ac:spMkLst>
        </pc:spChg>
        <pc:spChg chg="add mod">
          <ac:chgData name="Pamela Fox" userId="05c421f6-d446-4f2a-8ee0-1060b47b1543" providerId="ADAL" clId="{A1C87BB0-6648-D64C-A9F1-214AFC6DBC13}" dt="2024-08-20T00:21:23.805" v="443"/>
          <ac:spMkLst>
            <pc:docMk/>
            <pc:sldMk cId="933560322" sldId="2147479566"/>
            <ac:spMk id="6" creationId="{E395D061-1D0B-74EA-182C-EDD9EC9DEABC}"/>
          </ac:spMkLst>
        </pc:spChg>
        <pc:spChg chg="add mod">
          <ac:chgData name="Pamela Fox" userId="05c421f6-d446-4f2a-8ee0-1060b47b1543" providerId="ADAL" clId="{A1C87BB0-6648-D64C-A9F1-214AFC6DBC13}" dt="2024-08-20T00:21:23.805" v="443"/>
          <ac:spMkLst>
            <pc:docMk/>
            <pc:sldMk cId="933560322" sldId="2147479566"/>
            <ac:spMk id="7" creationId="{B00BAE0D-6F33-9D69-47B0-E2E5F20BFAF5}"/>
          </ac:spMkLst>
        </pc:spChg>
        <pc:spChg chg="del">
          <ac:chgData name="Pamela Fox" userId="05c421f6-d446-4f2a-8ee0-1060b47b1543" providerId="ADAL" clId="{A1C87BB0-6648-D64C-A9F1-214AFC6DBC13}" dt="2024-08-20T00:21:17.893" v="439" actId="478"/>
          <ac:spMkLst>
            <pc:docMk/>
            <pc:sldMk cId="933560322" sldId="2147479566"/>
            <ac:spMk id="17" creationId="{009212E5-1BB7-7783-BD2C-5BD335AC3F6C}"/>
          </ac:spMkLst>
        </pc:spChg>
        <pc:spChg chg="del">
          <ac:chgData name="Pamela Fox" userId="05c421f6-d446-4f2a-8ee0-1060b47b1543" providerId="ADAL" clId="{A1C87BB0-6648-D64C-A9F1-214AFC6DBC13}" dt="2024-08-20T00:21:17.893" v="439" actId="478"/>
          <ac:spMkLst>
            <pc:docMk/>
            <pc:sldMk cId="933560322" sldId="2147479566"/>
            <ac:spMk id="18" creationId="{1B210C00-29B8-789F-F804-DBF04F393A99}"/>
          </ac:spMkLst>
        </pc:spChg>
        <pc:spChg chg="del">
          <ac:chgData name="Pamela Fox" userId="05c421f6-d446-4f2a-8ee0-1060b47b1543" providerId="ADAL" clId="{A1C87BB0-6648-D64C-A9F1-214AFC6DBC13}" dt="2024-08-20T00:21:17.893" v="439" actId="478"/>
          <ac:spMkLst>
            <pc:docMk/>
            <pc:sldMk cId="933560322" sldId="2147479566"/>
            <ac:spMk id="19" creationId="{A563DA4B-3A09-EAEC-9A8E-7BA00686ECB4}"/>
          </ac:spMkLst>
        </pc:spChg>
        <pc:spChg chg="del">
          <ac:chgData name="Pamela Fox" userId="05c421f6-d446-4f2a-8ee0-1060b47b1543" providerId="ADAL" clId="{A1C87BB0-6648-D64C-A9F1-214AFC6DBC13}" dt="2024-08-20T00:21:17.893" v="439" actId="478"/>
          <ac:spMkLst>
            <pc:docMk/>
            <pc:sldMk cId="933560322" sldId="2147479566"/>
            <ac:spMk id="21" creationId="{BF08E284-75A4-BF96-9C19-CF0CD859E8EF}"/>
          </ac:spMkLst>
        </pc:spChg>
        <pc:spChg chg="del">
          <ac:chgData name="Pamela Fox" userId="05c421f6-d446-4f2a-8ee0-1060b47b1543" providerId="ADAL" clId="{A1C87BB0-6648-D64C-A9F1-214AFC6DBC13}" dt="2024-08-20T00:21:17.893" v="439" actId="478"/>
          <ac:spMkLst>
            <pc:docMk/>
            <pc:sldMk cId="933560322" sldId="2147479566"/>
            <ac:spMk id="22" creationId="{86E22EB5-D7E7-3D41-6D01-2B6900D83473}"/>
          </ac:spMkLst>
        </pc:spChg>
        <pc:spChg chg="del">
          <ac:chgData name="Pamela Fox" userId="05c421f6-d446-4f2a-8ee0-1060b47b1543" providerId="ADAL" clId="{A1C87BB0-6648-D64C-A9F1-214AFC6DBC13}" dt="2024-08-20T00:21:17.893" v="439" actId="478"/>
          <ac:spMkLst>
            <pc:docMk/>
            <pc:sldMk cId="933560322" sldId="2147479566"/>
            <ac:spMk id="27" creationId="{9065DA85-90FD-87BE-E6E8-5B973446667F}"/>
          </ac:spMkLst>
        </pc:spChg>
        <pc:spChg chg="del topLvl">
          <ac:chgData name="Pamela Fox" userId="05c421f6-d446-4f2a-8ee0-1060b47b1543" providerId="ADAL" clId="{A1C87BB0-6648-D64C-A9F1-214AFC6DBC13}" dt="2024-08-20T00:21:20.758" v="440" actId="478"/>
          <ac:spMkLst>
            <pc:docMk/>
            <pc:sldMk cId="933560322" sldId="2147479566"/>
            <ac:spMk id="30" creationId="{E522C84A-5085-6A43-536A-B8C3806869EC}"/>
          </ac:spMkLst>
        </pc:spChg>
        <pc:spChg chg="mod">
          <ac:chgData name="Pamela Fox" userId="05c421f6-d446-4f2a-8ee0-1060b47b1543" providerId="ADAL" clId="{A1C87BB0-6648-D64C-A9F1-214AFC6DBC13}" dt="2024-08-20T00:21:22.237" v="441" actId="20577"/>
          <ac:spMkLst>
            <pc:docMk/>
            <pc:sldMk cId="933560322" sldId="2147479566"/>
            <ac:spMk id="33" creationId="{7957ABF6-ACEB-55E6-B1BF-FBEF0B576417}"/>
          </ac:spMkLst>
        </pc:spChg>
        <pc:grpChg chg="del">
          <ac:chgData name="Pamela Fox" userId="05c421f6-d446-4f2a-8ee0-1060b47b1543" providerId="ADAL" clId="{A1C87BB0-6648-D64C-A9F1-214AFC6DBC13}" dt="2024-08-20T00:21:17.893" v="439" actId="478"/>
          <ac:grpSpMkLst>
            <pc:docMk/>
            <pc:sldMk cId="933560322" sldId="2147479566"/>
            <ac:grpSpMk id="23" creationId="{0F62DCFA-10DA-3A13-14EF-DD2B48D5A9A5}"/>
          </ac:grpSpMkLst>
        </pc:grpChg>
        <pc:grpChg chg="del">
          <ac:chgData name="Pamela Fox" userId="05c421f6-d446-4f2a-8ee0-1060b47b1543" providerId="ADAL" clId="{A1C87BB0-6648-D64C-A9F1-214AFC6DBC13}" dt="2024-08-20T00:21:20.758" v="440" actId="478"/>
          <ac:grpSpMkLst>
            <pc:docMk/>
            <pc:sldMk cId="933560322" sldId="2147479566"/>
            <ac:grpSpMk id="28" creationId="{2962C979-C26A-B714-016B-91B0A2657BC2}"/>
          </ac:grpSpMkLst>
        </pc:grpChg>
        <pc:grpChg chg="del topLvl">
          <ac:chgData name="Pamela Fox" userId="05c421f6-d446-4f2a-8ee0-1060b47b1543" providerId="ADAL" clId="{A1C87BB0-6648-D64C-A9F1-214AFC6DBC13}" dt="2024-08-20T00:21:23.475" v="442" actId="478"/>
          <ac:grpSpMkLst>
            <pc:docMk/>
            <pc:sldMk cId="933560322" sldId="2147479566"/>
            <ac:grpSpMk id="31" creationId="{12CCD16C-7AA1-8A1E-673B-870B562E2020}"/>
          </ac:grpSpMkLst>
        </pc:grpChg>
        <pc:picChg chg="add mod">
          <ac:chgData name="Pamela Fox" userId="05c421f6-d446-4f2a-8ee0-1060b47b1543" providerId="ADAL" clId="{A1C87BB0-6648-D64C-A9F1-214AFC6DBC13}" dt="2024-08-20T00:21:23.805" v="443"/>
          <ac:picMkLst>
            <pc:docMk/>
            <pc:sldMk cId="933560322" sldId="2147479566"/>
            <ac:picMk id="4" creationId="{81B2EDB2-F638-A7BE-87D0-75DC9CF21EFB}"/>
          </ac:picMkLst>
        </pc:picChg>
        <pc:picChg chg="add mod">
          <ac:chgData name="Pamela Fox" userId="05c421f6-d446-4f2a-8ee0-1060b47b1543" providerId="ADAL" clId="{A1C87BB0-6648-D64C-A9F1-214AFC6DBC13}" dt="2024-08-20T00:21:23.805" v="443"/>
          <ac:picMkLst>
            <pc:docMk/>
            <pc:sldMk cId="933560322" sldId="2147479566"/>
            <ac:picMk id="5" creationId="{167C5233-B4D3-1795-274D-35402B3ED32A}"/>
          </ac:picMkLst>
        </pc:picChg>
        <pc:picChg chg="del">
          <ac:chgData name="Pamela Fox" userId="05c421f6-d446-4f2a-8ee0-1060b47b1543" providerId="ADAL" clId="{A1C87BB0-6648-D64C-A9F1-214AFC6DBC13}" dt="2024-08-20T00:21:17.893" v="439" actId="478"/>
          <ac:picMkLst>
            <pc:docMk/>
            <pc:sldMk cId="933560322" sldId="2147479566"/>
            <ac:picMk id="16" creationId="{8B28277A-E4E3-FD23-1ADB-C8994F74FC5B}"/>
          </ac:picMkLst>
        </pc:picChg>
        <pc:picChg chg="del">
          <ac:chgData name="Pamela Fox" userId="05c421f6-d446-4f2a-8ee0-1060b47b1543" providerId="ADAL" clId="{A1C87BB0-6648-D64C-A9F1-214AFC6DBC13}" dt="2024-08-20T00:21:17.893" v="439" actId="478"/>
          <ac:picMkLst>
            <pc:docMk/>
            <pc:sldMk cId="933560322" sldId="2147479566"/>
            <ac:picMk id="20" creationId="{6586B758-8A97-D76E-DA76-C869AF3A7DE5}"/>
          </ac:picMkLst>
        </pc:picChg>
        <pc:picChg chg="del">
          <ac:chgData name="Pamela Fox" userId="05c421f6-d446-4f2a-8ee0-1060b47b1543" providerId="ADAL" clId="{A1C87BB0-6648-D64C-A9F1-214AFC6DBC13}" dt="2024-08-20T00:21:17.893" v="439" actId="478"/>
          <ac:picMkLst>
            <pc:docMk/>
            <pc:sldMk cId="933560322" sldId="2147479566"/>
            <ac:picMk id="26" creationId="{1A97B695-4D71-5F1A-F636-883FB3283126}"/>
          </ac:picMkLst>
        </pc:picChg>
        <pc:picChg chg="del">
          <ac:chgData name="Pamela Fox" userId="05c421f6-d446-4f2a-8ee0-1060b47b1543" providerId="ADAL" clId="{A1C87BB0-6648-D64C-A9F1-214AFC6DBC13}" dt="2024-08-20T00:21:20.758" v="440" actId="478"/>
          <ac:picMkLst>
            <pc:docMk/>
            <pc:sldMk cId="933560322" sldId="2147479566"/>
            <ac:picMk id="29" creationId="{6FA9C162-1160-2AA7-93B5-25AA5384EA8D}"/>
          </ac:picMkLst>
        </pc:picChg>
      </pc:sldChg>
      <pc:sldChg chg="addSp delSp modSp new mod ord">
        <pc:chgData name="Pamela Fox" userId="05c421f6-d446-4f2a-8ee0-1060b47b1543" providerId="ADAL" clId="{A1C87BB0-6648-D64C-A9F1-214AFC6DBC13}" dt="2024-08-20T21:06:02.070" v="2762" actId="114"/>
        <pc:sldMkLst>
          <pc:docMk/>
          <pc:sldMk cId="2072758822" sldId="2147479567"/>
        </pc:sldMkLst>
        <pc:spChg chg="mod">
          <ac:chgData name="Pamela Fox" userId="05c421f6-d446-4f2a-8ee0-1060b47b1543" providerId="ADAL" clId="{A1C87BB0-6648-D64C-A9F1-214AFC6DBC13}" dt="2024-08-20T00:21:32.113" v="459" actId="20577"/>
          <ac:spMkLst>
            <pc:docMk/>
            <pc:sldMk cId="2072758822" sldId="2147479567"/>
            <ac:spMk id="2" creationId="{C8BAAB0B-EFA6-6DA4-D5CD-C81739DCCBB8}"/>
          </ac:spMkLst>
        </pc:spChg>
        <pc:spChg chg="del">
          <ac:chgData name="Pamela Fox" userId="05c421f6-d446-4f2a-8ee0-1060b47b1543" providerId="ADAL" clId="{A1C87BB0-6648-D64C-A9F1-214AFC6DBC13}" dt="2024-08-20T00:21:37.175" v="460" actId="478"/>
          <ac:spMkLst>
            <pc:docMk/>
            <pc:sldMk cId="2072758822" sldId="2147479567"/>
            <ac:spMk id="3" creationId="{8342957A-0C23-B89B-90A9-B93682692742}"/>
          </ac:spMkLst>
        </pc:spChg>
        <pc:graphicFrameChg chg="add mod modGraphic">
          <ac:chgData name="Pamela Fox" userId="05c421f6-d446-4f2a-8ee0-1060b47b1543" providerId="ADAL" clId="{A1C87BB0-6648-D64C-A9F1-214AFC6DBC13}" dt="2024-08-20T21:06:02.070" v="2762" actId="114"/>
          <ac:graphicFrameMkLst>
            <pc:docMk/>
            <pc:sldMk cId="2072758822" sldId="2147479567"/>
            <ac:graphicFrameMk id="4" creationId="{B93F23C5-466A-408A-AE42-B2715437D952}"/>
          </ac:graphicFrameMkLst>
        </pc:graphicFrameChg>
      </pc:sldChg>
      <pc:sldChg chg="addSp delSp modSp add mod ord">
        <pc:chgData name="Pamela Fox" userId="05c421f6-d446-4f2a-8ee0-1060b47b1543" providerId="ADAL" clId="{A1C87BB0-6648-D64C-A9F1-214AFC6DBC13}" dt="2024-08-20T20:57:04.606" v="2393" actId="478"/>
        <pc:sldMkLst>
          <pc:docMk/>
          <pc:sldMk cId="2024054750" sldId="2147479568"/>
        </pc:sldMkLst>
        <pc:spChg chg="mod">
          <ac:chgData name="Pamela Fox" userId="05c421f6-d446-4f2a-8ee0-1060b47b1543" providerId="ADAL" clId="{A1C87BB0-6648-D64C-A9F1-214AFC6DBC13}" dt="2024-08-20T00:21:52.417" v="494" actId="20577"/>
          <ac:spMkLst>
            <pc:docMk/>
            <pc:sldMk cId="2024054750" sldId="2147479568"/>
            <ac:spMk id="2" creationId="{44FC952C-740C-4686-4AAE-0FB4BA4090B3}"/>
          </ac:spMkLst>
        </pc:spChg>
        <pc:spChg chg="add mod">
          <ac:chgData name="Pamela Fox" userId="05c421f6-d446-4f2a-8ee0-1060b47b1543" providerId="ADAL" clId="{A1C87BB0-6648-D64C-A9F1-214AFC6DBC13}" dt="2024-08-20T17:08:24.496" v="1490" actId="554"/>
          <ac:spMkLst>
            <pc:docMk/>
            <pc:sldMk cId="2024054750" sldId="2147479568"/>
            <ac:spMk id="3" creationId="{7A51926E-9A00-D910-9467-CCFAD4F0CB5D}"/>
          </ac:spMkLst>
        </pc:spChg>
        <pc:spChg chg="add mod">
          <ac:chgData name="Pamela Fox" userId="05c421f6-d446-4f2a-8ee0-1060b47b1543" providerId="ADAL" clId="{A1C87BB0-6648-D64C-A9F1-214AFC6DBC13}" dt="2024-08-20T20:57:00.615" v="2392" actId="1076"/>
          <ac:spMkLst>
            <pc:docMk/>
            <pc:sldMk cId="2024054750" sldId="2147479568"/>
            <ac:spMk id="6" creationId="{45AB5D8F-11C0-2E2D-0BA8-701A999B6E36}"/>
          </ac:spMkLst>
        </pc:spChg>
        <pc:spChg chg="add mod">
          <ac:chgData name="Pamela Fox" userId="05c421f6-d446-4f2a-8ee0-1060b47b1543" providerId="ADAL" clId="{A1C87BB0-6648-D64C-A9F1-214AFC6DBC13}" dt="2024-08-20T20:57:00.615" v="2392" actId="1076"/>
          <ac:spMkLst>
            <pc:docMk/>
            <pc:sldMk cId="2024054750" sldId="2147479568"/>
            <ac:spMk id="7" creationId="{F102AF83-9F2A-58A3-C6B5-54B8B5B1D62B}"/>
          </ac:spMkLst>
        </pc:spChg>
        <pc:spChg chg="add mod">
          <ac:chgData name="Pamela Fox" userId="05c421f6-d446-4f2a-8ee0-1060b47b1543" providerId="ADAL" clId="{A1C87BB0-6648-D64C-A9F1-214AFC6DBC13}" dt="2024-08-20T20:57:00.615" v="2392" actId="1076"/>
          <ac:spMkLst>
            <pc:docMk/>
            <pc:sldMk cId="2024054750" sldId="2147479568"/>
            <ac:spMk id="8" creationId="{C5397A72-4D9C-F05B-C898-2B94C7A14E7D}"/>
          </ac:spMkLst>
        </pc:spChg>
        <pc:spChg chg="add mod">
          <ac:chgData name="Pamela Fox" userId="05c421f6-d446-4f2a-8ee0-1060b47b1543" providerId="ADAL" clId="{A1C87BB0-6648-D64C-A9F1-214AFC6DBC13}" dt="2024-08-20T20:55:00.696" v="2335" actId="13926"/>
          <ac:spMkLst>
            <pc:docMk/>
            <pc:sldMk cId="2024054750" sldId="2147479568"/>
            <ac:spMk id="10" creationId="{5484D106-2CD1-170B-7F26-26FA58C5EFC6}"/>
          </ac:spMkLst>
        </pc:spChg>
        <pc:spChg chg="add del mod">
          <ac:chgData name="Pamela Fox" userId="05c421f6-d446-4f2a-8ee0-1060b47b1543" providerId="ADAL" clId="{A1C87BB0-6648-D64C-A9F1-214AFC6DBC13}" dt="2024-08-20T20:57:04.606" v="2393" actId="478"/>
          <ac:spMkLst>
            <pc:docMk/>
            <pc:sldMk cId="2024054750" sldId="2147479568"/>
            <ac:spMk id="11" creationId="{0A85C2D3-CCEA-A150-5AC1-F44F33F32D6E}"/>
          </ac:spMkLst>
        </pc:spChg>
        <pc:spChg chg="add del mod">
          <ac:chgData name="Pamela Fox" userId="05c421f6-d446-4f2a-8ee0-1060b47b1543" providerId="ADAL" clId="{A1C87BB0-6648-D64C-A9F1-214AFC6DBC13}" dt="2024-08-20T17:08:00.414" v="1482" actId="478"/>
          <ac:spMkLst>
            <pc:docMk/>
            <pc:sldMk cId="2024054750" sldId="2147479568"/>
            <ac:spMk id="12" creationId="{38B6117A-4B74-FD98-C580-11FCE2ABD2DC}"/>
          </ac:spMkLst>
        </pc:spChg>
        <pc:spChg chg="add mod">
          <ac:chgData name="Pamela Fox" userId="05c421f6-d446-4f2a-8ee0-1060b47b1543" providerId="ADAL" clId="{A1C87BB0-6648-D64C-A9F1-214AFC6DBC13}" dt="2024-08-20T17:08:27.198" v="1491" actId="1076"/>
          <ac:spMkLst>
            <pc:docMk/>
            <pc:sldMk cId="2024054750" sldId="2147479568"/>
            <ac:spMk id="14" creationId="{573197C4-4926-ECFC-3A32-64F839CD97CF}"/>
          </ac:spMkLst>
        </pc:spChg>
        <pc:graphicFrameChg chg="del">
          <ac:chgData name="Pamela Fox" userId="05c421f6-d446-4f2a-8ee0-1060b47b1543" providerId="ADAL" clId="{A1C87BB0-6648-D64C-A9F1-214AFC6DBC13}" dt="2024-08-20T00:21:53.857" v="495" actId="478"/>
          <ac:graphicFrameMkLst>
            <pc:docMk/>
            <pc:sldMk cId="2024054750" sldId="2147479568"/>
            <ac:graphicFrameMk id="4" creationId="{4613B84E-50BF-C7EA-087B-90E77693E373}"/>
          </ac:graphicFrameMkLst>
        </pc:graphicFrameChg>
        <pc:picChg chg="add del mod modCrop">
          <ac:chgData name="Pamela Fox" userId="05c421f6-d446-4f2a-8ee0-1060b47b1543" providerId="ADAL" clId="{A1C87BB0-6648-D64C-A9F1-214AFC6DBC13}" dt="2024-08-20T20:55:29.169" v="2341" actId="732"/>
          <ac:picMkLst>
            <pc:docMk/>
            <pc:sldMk cId="2024054750" sldId="2147479568"/>
            <ac:picMk id="4" creationId="{FAE33AC1-6BF8-2794-F932-9DABF08AC8E2}"/>
          </ac:picMkLst>
        </pc:picChg>
        <pc:cxnChg chg="add mod">
          <ac:chgData name="Pamela Fox" userId="05c421f6-d446-4f2a-8ee0-1060b47b1543" providerId="ADAL" clId="{A1C87BB0-6648-D64C-A9F1-214AFC6DBC13}" dt="2024-08-20T00:21:58.306" v="496"/>
          <ac:cxnSpMkLst>
            <pc:docMk/>
            <pc:sldMk cId="2024054750" sldId="2147479568"/>
            <ac:cxnSpMk id="5" creationId="{74809AE0-243F-F767-D348-CB24A0913F1D}"/>
          </ac:cxnSpMkLst>
        </pc:cxnChg>
      </pc:sldChg>
      <pc:sldChg chg="addSp delSp modSp new mod ord">
        <pc:chgData name="Pamela Fox" userId="05c421f6-d446-4f2a-8ee0-1060b47b1543" providerId="ADAL" clId="{A1C87BB0-6648-D64C-A9F1-214AFC6DBC13}" dt="2024-08-20T23:05:20.780" v="4296" actId="113"/>
        <pc:sldMkLst>
          <pc:docMk/>
          <pc:sldMk cId="318933219" sldId="2147479569"/>
        </pc:sldMkLst>
        <pc:spChg chg="mod">
          <ac:chgData name="Pamela Fox" userId="05c421f6-d446-4f2a-8ee0-1060b47b1543" providerId="ADAL" clId="{A1C87BB0-6648-D64C-A9F1-214AFC6DBC13}" dt="2024-08-20T00:22:38.443" v="525" actId="20577"/>
          <ac:spMkLst>
            <pc:docMk/>
            <pc:sldMk cId="318933219" sldId="2147479569"/>
            <ac:spMk id="2" creationId="{80E5BAD1-C52E-F5B0-E94A-DEB912F074FD}"/>
          </ac:spMkLst>
        </pc:spChg>
        <pc:spChg chg="del">
          <ac:chgData name="Pamela Fox" userId="05c421f6-d446-4f2a-8ee0-1060b47b1543" providerId="ADAL" clId="{A1C87BB0-6648-D64C-A9F1-214AFC6DBC13}" dt="2024-08-20T00:22:44.454" v="526" actId="478"/>
          <ac:spMkLst>
            <pc:docMk/>
            <pc:sldMk cId="318933219" sldId="2147479569"/>
            <ac:spMk id="3" creationId="{D1A4F76F-9A52-3E81-6118-CF1473BB454E}"/>
          </ac:spMkLst>
        </pc:spChg>
        <pc:spChg chg="add mod">
          <ac:chgData name="Pamela Fox" userId="05c421f6-d446-4f2a-8ee0-1060b47b1543" providerId="ADAL" clId="{A1C87BB0-6648-D64C-A9F1-214AFC6DBC13}" dt="2024-08-20T20:55:35.935" v="2350" actId="20577"/>
          <ac:spMkLst>
            <pc:docMk/>
            <pc:sldMk cId="318933219" sldId="2147479569"/>
            <ac:spMk id="5" creationId="{41CD183A-65A1-CBC9-956B-FA45BE5E6780}"/>
          </ac:spMkLst>
        </pc:spChg>
        <pc:spChg chg="add mod">
          <ac:chgData name="Pamela Fox" userId="05c421f6-d446-4f2a-8ee0-1060b47b1543" providerId="ADAL" clId="{A1C87BB0-6648-D64C-A9F1-214AFC6DBC13}" dt="2024-08-20T23:05:20.780" v="4296" actId="113"/>
          <ac:spMkLst>
            <pc:docMk/>
            <pc:sldMk cId="318933219" sldId="2147479569"/>
            <ac:spMk id="6" creationId="{13717051-8B37-E235-432F-4C25FDD60742}"/>
          </ac:spMkLst>
        </pc:spChg>
        <pc:picChg chg="add mod">
          <ac:chgData name="Pamela Fox" userId="05c421f6-d446-4f2a-8ee0-1060b47b1543" providerId="ADAL" clId="{A1C87BB0-6648-D64C-A9F1-214AFC6DBC13}" dt="2024-08-20T00:22:44.788" v="527"/>
          <ac:picMkLst>
            <pc:docMk/>
            <pc:sldMk cId="318933219" sldId="2147479569"/>
            <ac:picMk id="4" creationId="{D51C9CE8-397E-25B8-5092-E8D7AF044A32}"/>
          </ac:picMkLst>
        </pc:picChg>
      </pc:sldChg>
      <pc:sldChg chg="addSp delSp modSp add mod ord">
        <pc:chgData name="Pamela Fox" userId="05c421f6-d446-4f2a-8ee0-1060b47b1543" providerId="ADAL" clId="{A1C87BB0-6648-D64C-A9F1-214AFC6DBC13}" dt="2024-08-20T20:55:22.314" v="2339" actId="20577"/>
        <pc:sldMkLst>
          <pc:docMk/>
          <pc:sldMk cId="1105684013" sldId="2147479570"/>
        </pc:sldMkLst>
        <pc:spChg chg="mod">
          <ac:chgData name="Pamela Fox" userId="05c421f6-d446-4f2a-8ee0-1060b47b1543" providerId="ADAL" clId="{A1C87BB0-6648-D64C-A9F1-214AFC6DBC13}" dt="2024-08-20T00:23:07.425" v="568" actId="20577"/>
          <ac:spMkLst>
            <pc:docMk/>
            <pc:sldMk cId="1105684013" sldId="2147479570"/>
            <ac:spMk id="2" creationId="{A127D278-0CCE-5C93-97DF-F13D2831D364}"/>
          </ac:spMkLst>
        </pc:spChg>
        <pc:spChg chg="add mod">
          <ac:chgData name="Pamela Fox" userId="05c421f6-d446-4f2a-8ee0-1060b47b1543" providerId="ADAL" clId="{A1C87BB0-6648-D64C-A9F1-214AFC6DBC13}" dt="2024-08-20T00:23:16.895" v="571" actId="207"/>
          <ac:spMkLst>
            <pc:docMk/>
            <pc:sldMk cId="1105684013" sldId="2147479570"/>
            <ac:spMk id="3" creationId="{A330BDB5-831F-A28F-23F6-395992A07DEE}"/>
          </ac:spMkLst>
        </pc:spChg>
        <pc:spChg chg="del">
          <ac:chgData name="Pamela Fox" userId="05c421f6-d446-4f2a-8ee0-1060b47b1543" providerId="ADAL" clId="{A1C87BB0-6648-D64C-A9F1-214AFC6DBC13}" dt="2024-08-20T00:23:22.347" v="572" actId="478"/>
          <ac:spMkLst>
            <pc:docMk/>
            <pc:sldMk cId="1105684013" sldId="2147479570"/>
            <ac:spMk id="5" creationId="{2C4D6E4E-D2C2-78ED-3957-4EC9B07EBDA8}"/>
          </ac:spMkLst>
        </pc:spChg>
        <pc:spChg chg="del">
          <ac:chgData name="Pamela Fox" userId="05c421f6-d446-4f2a-8ee0-1060b47b1543" providerId="ADAL" clId="{A1C87BB0-6648-D64C-A9F1-214AFC6DBC13}" dt="2024-08-20T00:23:13.419" v="569" actId="478"/>
          <ac:spMkLst>
            <pc:docMk/>
            <pc:sldMk cId="1105684013" sldId="2147479570"/>
            <ac:spMk id="6" creationId="{0564017C-B734-73C7-9280-13AAFD6C7B62}"/>
          </ac:spMkLst>
        </pc:spChg>
        <pc:spChg chg="add mod">
          <ac:chgData name="Pamela Fox" userId="05c421f6-d446-4f2a-8ee0-1060b47b1543" providerId="ADAL" clId="{A1C87BB0-6648-D64C-A9F1-214AFC6DBC13}" dt="2024-08-20T20:55:22.314" v="2339" actId="20577"/>
          <ac:spMkLst>
            <pc:docMk/>
            <pc:sldMk cId="1105684013" sldId="2147479570"/>
            <ac:spMk id="7" creationId="{0307E495-9A20-9BE0-0F83-4F5ABD6ABB99}"/>
          </ac:spMkLst>
        </pc:spChg>
        <pc:picChg chg="del">
          <ac:chgData name="Pamela Fox" userId="05c421f6-d446-4f2a-8ee0-1060b47b1543" providerId="ADAL" clId="{A1C87BB0-6648-D64C-A9F1-214AFC6DBC13}" dt="2024-08-20T00:23:27.900" v="575" actId="478"/>
          <ac:picMkLst>
            <pc:docMk/>
            <pc:sldMk cId="1105684013" sldId="2147479570"/>
            <ac:picMk id="4" creationId="{E246FA98-BDEC-238A-0585-064167A6B947}"/>
          </ac:picMkLst>
        </pc:picChg>
        <pc:picChg chg="add mod">
          <ac:chgData name="Pamela Fox" userId="05c421f6-d446-4f2a-8ee0-1060b47b1543" providerId="ADAL" clId="{A1C87BB0-6648-D64C-A9F1-214AFC6DBC13}" dt="2024-08-20T00:23:31.519" v="577" actId="1076"/>
          <ac:picMkLst>
            <pc:docMk/>
            <pc:sldMk cId="1105684013" sldId="2147479570"/>
            <ac:picMk id="8" creationId="{2B4ED4F6-9BC0-802A-6919-E6B52915B3D0}"/>
          </ac:picMkLst>
        </pc:picChg>
      </pc:sldChg>
      <pc:sldChg chg="addSp delSp modSp add mod ord">
        <pc:chgData name="Pamela Fox" userId="05c421f6-d446-4f2a-8ee0-1060b47b1543" providerId="ADAL" clId="{A1C87BB0-6648-D64C-A9F1-214AFC6DBC13}" dt="2024-08-20T20:12:22.976" v="2042" actId="20577"/>
        <pc:sldMkLst>
          <pc:docMk/>
          <pc:sldMk cId="109366895" sldId="2147479571"/>
        </pc:sldMkLst>
        <pc:spChg chg="mod">
          <ac:chgData name="Pamela Fox" userId="05c421f6-d446-4f2a-8ee0-1060b47b1543" providerId="ADAL" clId="{A1C87BB0-6648-D64C-A9F1-214AFC6DBC13}" dt="2024-08-20T17:20:12.641" v="1708" actId="20577"/>
          <ac:spMkLst>
            <pc:docMk/>
            <pc:sldMk cId="109366895" sldId="2147479571"/>
            <ac:spMk id="2" creationId="{ACF866C7-31BF-E0C9-1A1A-E3ADA6FA9961}"/>
          </ac:spMkLst>
        </pc:spChg>
        <pc:spChg chg="del">
          <ac:chgData name="Pamela Fox" userId="05c421f6-d446-4f2a-8ee0-1060b47b1543" providerId="ADAL" clId="{A1C87BB0-6648-D64C-A9F1-214AFC6DBC13}" dt="2024-08-20T00:24:01.381" v="622" actId="478"/>
          <ac:spMkLst>
            <pc:docMk/>
            <pc:sldMk cId="109366895" sldId="2147479571"/>
            <ac:spMk id="3" creationId="{4DECD5E5-43A4-DC49-8CEB-7DDE9C843E73}"/>
          </ac:spMkLst>
        </pc:spChg>
        <pc:spChg chg="add del mod">
          <ac:chgData name="Pamela Fox" userId="05c421f6-d446-4f2a-8ee0-1060b47b1543" providerId="ADAL" clId="{A1C87BB0-6648-D64C-A9F1-214AFC6DBC13}" dt="2024-08-20T20:10:05.746" v="2020" actId="478"/>
          <ac:spMkLst>
            <pc:docMk/>
            <pc:sldMk cId="109366895" sldId="2147479571"/>
            <ac:spMk id="3" creationId="{C03BF970-F550-E17E-BC5A-2059B77AB1D6}"/>
          </ac:spMkLst>
        </pc:spChg>
        <pc:spChg chg="add mod">
          <ac:chgData name="Pamela Fox" userId="05c421f6-d446-4f2a-8ee0-1060b47b1543" providerId="ADAL" clId="{A1C87BB0-6648-D64C-A9F1-214AFC6DBC13}" dt="2024-08-20T00:24:05.019" v="624"/>
          <ac:spMkLst>
            <pc:docMk/>
            <pc:sldMk cId="109366895" sldId="2147479571"/>
            <ac:spMk id="5" creationId="{888215FB-CE17-4D98-4B7D-FB3AB2EE6993}"/>
          </ac:spMkLst>
        </pc:spChg>
        <pc:spChg chg="add mod">
          <ac:chgData name="Pamela Fox" userId="05c421f6-d446-4f2a-8ee0-1060b47b1543" providerId="ADAL" clId="{A1C87BB0-6648-D64C-A9F1-214AFC6DBC13}" dt="2024-08-20T20:12:22.976" v="2042" actId="20577"/>
          <ac:spMkLst>
            <pc:docMk/>
            <pc:sldMk cId="109366895" sldId="2147479571"/>
            <ac:spMk id="6" creationId="{97E273F0-357E-89B4-3BA3-85980816DDA3}"/>
          </ac:spMkLst>
        </pc:spChg>
        <pc:spChg chg="del">
          <ac:chgData name="Pamela Fox" userId="05c421f6-d446-4f2a-8ee0-1060b47b1543" providerId="ADAL" clId="{A1C87BB0-6648-D64C-A9F1-214AFC6DBC13}" dt="2024-08-20T00:24:03.427" v="623" actId="478"/>
          <ac:spMkLst>
            <pc:docMk/>
            <pc:sldMk cId="109366895" sldId="2147479571"/>
            <ac:spMk id="7" creationId="{9DC9641D-3D05-A8D1-B67D-3F6A91721F0D}"/>
          </ac:spMkLst>
        </pc:spChg>
        <pc:spChg chg="add mod">
          <ac:chgData name="Pamela Fox" userId="05c421f6-d446-4f2a-8ee0-1060b47b1543" providerId="ADAL" clId="{A1C87BB0-6648-D64C-A9F1-214AFC6DBC13}" dt="2024-08-20T20:10:56.181" v="2029" actId="20577"/>
          <ac:spMkLst>
            <pc:docMk/>
            <pc:sldMk cId="109366895" sldId="2147479571"/>
            <ac:spMk id="9" creationId="{3E5EF2B1-8E36-E3FE-BD73-16800BA1DC8E}"/>
          </ac:spMkLst>
        </pc:spChg>
        <pc:picChg chg="add mod">
          <ac:chgData name="Pamela Fox" userId="05c421f6-d446-4f2a-8ee0-1060b47b1543" providerId="ADAL" clId="{A1C87BB0-6648-D64C-A9F1-214AFC6DBC13}" dt="2024-08-20T00:24:07.594" v="625" actId="1076"/>
          <ac:picMkLst>
            <pc:docMk/>
            <pc:sldMk cId="109366895" sldId="2147479571"/>
            <ac:picMk id="4" creationId="{84EC0A69-D592-3565-3C2E-5DEF00DCA02B}"/>
          </ac:picMkLst>
        </pc:picChg>
        <pc:picChg chg="del">
          <ac:chgData name="Pamela Fox" userId="05c421f6-d446-4f2a-8ee0-1060b47b1543" providerId="ADAL" clId="{A1C87BB0-6648-D64C-A9F1-214AFC6DBC13}" dt="2024-08-20T00:23:50.003" v="619" actId="478"/>
          <ac:picMkLst>
            <pc:docMk/>
            <pc:sldMk cId="109366895" sldId="2147479571"/>
            <ac:picMk id="8" creationId="{4BD6C094-A2D3-2BD0-2F7C-F00B9CB55A82}"/>
          </ac:picMkLst>
        </pc:picChg>
        <pc:picChg chg="add mod">
          <ac:chgData name="Pamela Fox" userId="05c421f6-d446-4f2a-8ee0-1060b47b1543" providerId="ADAL" clId="{A1C87BB0-6648-D64C-A9F1-214AFC6DBC13}" dt="2024-08-20T20:10:35.225" v="2024" actId="207"/>
          <ac:picMkLst>
            <pc:docMk/>
            <pc:sldMk cId="109366895" sldId="2147479571"/>
            <ac:picMk id="8" creationId="{E484D5C6-EF40-D77F-F85F-54566871147B}"/>
          </ac:picMkLst>
        </pc:picChg>
      </pc:sldChg>
      <pc:sldChg chg="modSp add mod">
        <pc:chgData name="Pamela Fox" userId="05c421f6-d446-4f2a-8ee0-1060b47b1543" providerId="ADAL" clId="{A1C87BB0-6648-D64C-A9F1-214AFC6DBC13}" dt="2024-08-20T00:24:30.972" v="654" actId="20577"/>
        <pc:sldMkLst>
          <pc:docMk/>
          <pc:sldMk cId="3459534776" sldId="2147479572"/>
        </pc:sldMkLst>
        <pc:spChg chg="mod">
          <ac:chgData name="Pamela Fox" userId="05c421f6-d446-4f2a-8ee0-1060b47b1543" providerId="ADAL" clId="{A1C87BB0-6648-D64C-A9F1-214AFC6DBC13}" dt="2024-08-20T00:24:30.972" v="654" actId="20577"/>
          <ac:spMkLst>
            <pc:docMk/>
            <pc:sldMk cId="3459534776" sldId="2147479572"/>
            <ac:spMk id="2" creationId="{B53C298F-E66F-622A-9C82-DA9FE7D74AE6}"/>
          </ac:spMkLst>
        </pc:spChg>
      </pc:sldChg>
      <pc:sldChg chg="modSp add del mod">
        <pc:chgData name="Pamela Fox" userId="05c421f6-d446-4f2a-8ee0-1060b47b1543" providerId="ADAL" clId="{A1C87BB0-6648-D64C-A9F1-214AFC6DBC13}" dt="2024-08-20T00:25:19.853" v="764" actId="2696"/>
        <pc:sldMkLst>
          <pc:docMk/>
          <pc:sldMk cId="1911422500" sldId="2147479573"/>
        </pc:sldMkLst>
        <pc:spChg chg="mod">
          <ac:chgData name="Pamela Fox" userId="05c421f6-d446-4f2a-8ee0-1060b47b1543" providerId="ADAL" clId="{A1C87BB0-6648-D64C-A9F1-214AFC6DBC13}" dt="2024-08-20T00:25:14.203" v="763" actId="20577"/>
          <ac:spMkLst>
            <pc:docMk/>
            <pc:sldMk cId="1911422500" sldId="2147479573"/>
            <ac:spMk id="2" creationId="{D436F5D5-E3ED-BD5A-26E0-258730A64CDC}"/>
          </ac:spMkLst>
        </pc:spChg>
      </pc:sldChg>
      <pc:sldChg chg="add del">
        <pc:chgData name="Pamela Fox" userId="05c421f6-d446-4f2a-8ee0-1060b47b1543" providerId="ADAL" clId="{A1C87BB0-6648-D64C-A9F1-214AFC6DBC13}" dt="2024-08-20T00:25:06.978" v="736"/>
        <pc:sldMkLst>
          <pc:docMk/>
          <pc:sldMk cId="3109181683" sldId="2147479573"/>
        </pc:sldMkLst>
      </pc:sldChg>
      <pc:sldChg chg="modSp add del mod">
        <pc:chgData name="Pamela Fox" userId="05c421f6-d446-4f2a-8ee0-1060b47b1543" providerId="ADAL" clId="{A1C87BB0-6648-D64C-A9F1-214AFC6DBC13}" dt="2024-08-20T17:09:12.227" v="1512" actId="2696"/>
        <pc:sldMkLst>
          <pc:docMk/>
          <pc:sldMk cId="3635021659" sldId="2147479573"/>
        </pc:sldMkLst>
        <pc:spChg chg="mod">
          <ac:chgData name="Pamela Fox" userId="05c421f6-d446-4f2a-8ee0-1060b47b1543" providerId="ADAL" clId="{A1C87BB0-6648-D64C-A9F1-214AFC6DBC13}" dt="2024-08-20T00:25:48.933" v="804" actId="20577"/>
          <ac:spMkLst>
            <pc:docMk/>
            <pc:sldMk cId="3635021659" sldId="2147479573"/>
            <ac:spMk id="2" creationId="{3B3FC297-E869-2DD9-1A20-66CB98D8401F}"/>
          </ac:spMkLst>
        </pc:spChg>
      </pc:sldChg>
      <pc:sldChg chg="modSp add mod">
        <pc:chgData name="Pamela Fox" userId="05c421f6-d446-4f2a-8ee0-1060b47b1543" providerId="ADAL" clId="{A1C87BB0-6648-D64C-A9F1-214AFC6DBC13}" dt="2024-08-20T16:50:03.731" v="828" actId="20577"/>
        <pc:sldMkLst>
          <pc:docMk/>
          <pc:sldMk cId="3628544028" sldId="2147479574"/>
        </pc:sldMkLst>
        <pc:spChg chg="mod">
          <ac:chgData name="Pamela Fox" userId="05c421f6-d446-4f2a-8ee0-1060b47b1543" providerId="ADAL" clId="{A1C87BB0-6648-D64C-A9F1-214AFC6DBC13}" dt="2024-08-20T16:50:03.731" v="828" actId="20577"/>
          <ac:spMkLst>
            <pc:docMk/>
            <pc:sldMk cId="3628544028" sldId="2147479574"/>
            <ac:spMk id="2" creationId="{8C9D03D1-349C-0D5B-8534-8EE6F05C7AFD}"/>
          </ac:spMkLst>
        </pc:spChg>
      </pc:sldChg>
      <pc:sldChg chg="new del">
        <pc:chgData name="Pamela Fox" userId="05c421f6-d446-4f2a-8ee0-1060b47b1543" providerId="ADAL" clId="{A1C87BB0-6648-D64C-A9F1-214AFC6DBC13}" dt="2024-08-20T16:50:10.552" v="830" actId="680"/>
        <pc:sldMkLst>
          <pc:docMk/>
          <pc:sldMk cId="14994973" sldId="2147479575"/>
        </pc:sldMkLst>
      </pc:sldChg>
      <pc:sldChg chg="modSp add mod">
        <pc:chgData name="Pamela Fox" userId="05c421f6-d446-4f2a-8ee0-1060b47b1543" providerId="ADAL" clId="{A1C87BB0-6648-D64C-A9F1-214AFC6DBC13}" dt="2024-08-20T16:51:07.376" v="1004" actId="20577"/>
        <pc:sldMkLst>
          <pc:docMk/>
          <pc:sldMk cId="1678061608" sldId="2147479575"/>
        </pc:sldMkLst>
        <pc:spChg chg="mod">
          <ac:chgData name="Pamela Fox" userId="05c421f6-d446-4f2a-8ee0-1060b47b1543" providerId="ADAL" clId="{A1C87BB0-6648-D64C-A9F1-214AFC6DBC13}" dt="2024-08-20T16:51:07.376" v="1004" actId="20577"/>
          <ac:spMkLst>
            <pc:docMk/>
            <pc:sldMk cId="1678061608" sldId="2147479575"/>
            <ac:spMk id="6" creationId="{2587475A-D491-2D36-9803-21EB83009786}"/>
          </ac:spMkLst>
        </pc:spChg>
        <pc:spChg chg="mod">
          <ac:chgData name="Pamela Fox" userId="05c421f6-d446-4f2a-8ee0-1060b47b1543" providerId="ADAL" clId="{A1C87BB0-6648-D64C-A9F1-214AFC6DBC13}" dt="2024-08-20T16:50:19.649" v="843" actId="20577"/>
          <ac:spMkLst>
            <pc:docMk/>
            <pc:sldMk cId="1678061608" sldId="2147479575"/>
            <ac:spMk id="17" creationId="{6D472B3B-9909-D812-F197-23CF16030438}"/>
          </ac:spMkLst>
        </pc:spChg>
      </pc:sldChg>
      <pc:sldChg chg="addSp delSp modSp add mod modAnim">
        <pc:chgData name="Pamela Fox" userId="05c421f6-d446-4f2a-8ee0-1060b47b1543" providerId="ADAL" clId="{A1C87BB0-6648-D64C-A9F1-214AFC6DBC13}" dt="2024-08-20T16:54:57.842" v="1020" actId="207"/>
        <pc:sldMkLst>
          <pc:docMk/>
          <pc:sldMk cId="2042921357" sldId="2147479576"/>
        </pc:sldMkLst>
        <pc:spChg chg="add del mod">
          <ac:chgData name="Pamela Fox" userId="05c421f6-d446-4f2a-8ee0-1060b47b1543" providerId="ADAL" clId="{A1C87BB0-6648-D64C-A9F1-214AFC6DBC13}" dt="2024-08-20T16:54:48.315" v="1017" actId="478"/>
          <ac:spMkLst>
            <pc:docMk/>
            <pc:sldMk cId="2042921357" sldId="2147479576"/>
            <ac:spMk id="3" creationId="{E7F9621C-8071-97C4-9E3E-79CEC7437FC0}"/>
          </ac:spMkLst>
        </pc:spChg>
        <pc:spChg chg="mod">
          <ac:chgData name="Pamela Fox" userId="05c421f6-d446-4f2a-8ee0-1060b47b1543" providerId="ADAL" clId="{A1C87BB0-6648-D64C-A9F1-214AFC6DBC13}" dt="2024-08-20T16:54:48.699" v="1018"/>
          <ac:spMkLst>
            <pc:docMk/>
            <pc:sldMk cId="2042921357" sldId="2147479576"/>
            <ac:spMk id="5" creationId="{C527BB47-F420-0250-99C6-489A6A820473}"/>
          </ac:spMkLst>
        </pc:spChg>
        <pc:spChg chg="del">
          <ac:chgData name="Pamela Fox" userId="05c421f6-d446-4f2a-8ee0-1060b47b1543" providerId="ADAL" clId="{A1C87BB0-6648-D64C-A9F1-214AFC6DBC13}" dt="2024-08-20T16:53:23.954" v="1016" actId="478"/>
          <ac:spMkLst>
            <pc:docMk/>
            <pc:sldMk cId="2042921357" sldId="2147479576"/>
            <ac:spMk id="6" creationId="{22F401AA-1094-8FC2-E7C2-925EB41FFD5A}"/>
          </ac:spMkLst>
        </pc:spChg>
        <pc:spChg chg="mod">
          <ac:chgData name="Pamela Fox" userId="05c421f6-d446-4f2a-8ee0-1060b47b1543" providerId="ADAL" clId="{A1C87BB0-6648-D64C-A9F1-214AFC6DBC13}" dt="2024-08-20T16:54:48.699" v="1018"/>
          <ac:spMkLst>
            <pc:docMk/>
            <pc:sldMk cId="2042921357" sldId="2147479576"/>
            <ac:spMk id="8" creationId="{169511DC-B1D6-0405-61AA-10E23FA52D77}"/>
          </ac:spMkLst>
        </pc:spChg>
        <pc:spChg chg="mod">
          <ac:chgData name="Pamela Fox" userId="05c421f6-d446-4f2a-8ee0-1060b47b1543" providerId="ADAL" clId="{A1C87BB0-6648-D64C-A9F1-214AFC6DBC13}" dt="2024-08-20T16:54:48.699" v="1018"/>
          <ac:spMkLst>
            <pc:docMk/>
            <pc:sldMk cId="2042921357" sldId="2147479576"/>
            <ac:spMk id="9" creationId="{D9896074-FEE2-881A-C21B-D479F4ACFEC4}"/>
          </ac:spMkLst>
        </pc:spChg>
        <pc:spChg chg="mod">
          <ac:chgData name="Pamela Fox" userId="05c421f6-d446-4f2a-8ee0-1060b47b1543" providerId="ADAL" clId="{A1C87BB0-6648-D64C-A9F1-214AFC6DBC13}" dt="2024-08-20T16:54:48.699" v="1018"/>
          <ac:spMkLst>
            <pc:docMk/>
            <pc:sldMk cId="2042921357" sldId="2147479576"/>
            <ac:spMk id="13" creationId="{AAD1BC45-5212-A548-BC28-8393336087D9}"/>
          </ac:spMkLst>
        </pc:spChg>
        <pc:spChg chg="mod">
          <ac:chgData name="Pamela Fox" userId="05c421f6-d446-4f2a-8ee0-1060b47b1543" providerId="ADAL" clId="{A1C87BB0-6648-D64C-A9F1-214AFC6DBC13}" dt="2024-08-20T16:54:48.699" v="1018"/>
          <ac:spMkLst>
            <pc:docMk/>
            <pc:sldMk cId="2042921357" sldId="2147479576"/>
            <ac:spMk id="14" creationId="{7CABFDD5-0A21-D74A-8C35-E18BA49D364D}"/>
          </ac:spMkLst>
        </pc:spChg>
        <pc:spChg chg="mod">
          <ac:chgData name="Pamela Fox" userId="05c421f6-d446-4f2a-8ee0-1060b47b1543" providerId="ADAL" clId="{A1C87BB0-6648-D64C-A9F1-214AFC6DBC13}" dt="2024-08-20T16:54:54.892" v="1019" actId="207"/>
          <ac:spMkLst>
            <pc:docMk/>
            <pc:sldMk cId="2042921357" sldId="2147479576"/>
            <ac:spMk id="15" creationId="{A6B2D78D-6C58-1911-1AE6-906A69540276}"/>
          </ac:spMkLst>
        </pc:spChg>
        <pc:spChg chg="mod">
          <ac:chgData name="Pamela Fox" userId="05c421f6-d446-4f2a-8ee0-1060b47b1543" providerId="ADAL" clId="{A1C87BB0-6648-D64C-A9F1-214AFC6DBC13}" dt="2024-08-20T16:53:16.827" v="1015" actId="20577"/>
          <ac:spMkLst>
            <pc:docMk/>
            <pc:sldMk cId="2042921357" sldId="2147479576"/>
            <ac:spMk id="17" creationId="{33F7BBA0-FD05-074E-9B5C-98404044AD28}"/>
          </ac:spMkLst>
        </pc:spChg>
        <pc:spChg chg="mod">
          <ac:chgData name="Pamela Fox" userId="05c421f6-d446-4f2a-8ee0-1060b47b1543" providerId="ADAL" clId="{A1C87BB0-6648-D64C-A9F1-214AFC6DBC13}" dt="2024-08-20T16:54:48.699" v="1018"/>
          <ac:spMkLst>
            <pc:docMk/>
            <pc:sldMk cId="2042921357" sldId="2147479576"/>
            <ac:spMk id="19" creationId="{E5216C34-0251-C800-B0FB-E7668C44B402}"/>
          </ac:spMkLst>
        </pc:spChg>
        <pc:spChg chg="mod">
          <ac:chgData name="Pamela Fox" userId="05c421f6-d446-4f2a-8ee0-1060b47b1543" providerId="ADAL" clId="{A1C87BB0-6648-D64C-A9F1-214AFC6DBC13}" dt="2024-08-20T16:54:48.699" v="1018"/>
          <ac:spMkLst>
            <pc:docMk/>
            <pc:sldMk cId="2042921357" sldId="2147479576"/>
            <ac:spMk id="21" creationId="{A36FB2A5-D87A-A132-5F78-F00CA4A144D9}"/>
          </ac:spMkLst>
        </pc:spChg>
        <pc:spChg chg="mod">
          <ac:chgData name="Pamela Fox" userId="05c421f6-d446-4f2a-8ee0-1060b47b1543" providerId="ADAL" clId="{A1C87BB0-6648-D64C-A9F1-214AFC6DBC13}" dt="2024-08-20T16:54:57.842" v="1020" actId="207"/>
          <ac:spMkLst>
            <pc:docMk/>
            <pc:sldMk cId="2042921357" sldId="2147479576"/>
            <ac:spMk id="22" creationId="{9568C7C2-6AB0-BA23-3E8E-000A3BA632D5}"/>
          </ac:spMkLst>
        </pc:spChg>
        <pc:spChg chg="mod">
          <ac:chgData name="Pamela Fox" userId="05c421f6-d446-4f2a-8ee0-1060b47b1543" providerId="ADAL" clId="{A1C87BB0-6648-D64C-A9F1-214AFC6DBC13}" dt="2024-08-20T16:54:48.699" v="1018"/>
          <ac:spMkLst>
            <pc:docMk/>
            <pc:sldMk cId="2042921357" sldId="2147479576"/>
            <ac:spMk id="24" creationId="{A7201B5E-FDE9-2382-1804-FA0AEF50BBC3}"/>
          </ac:spMkLst>
        </pc:spChg>
        <pc:spChg chg="mod">
          <ac:chgData name="Pamela Fox" userId="05c421f6-d446-4f2a-8ee0-1060b47b1543" providerId="ADAL" clId="{A1C87BB0-6648-D64C-A9F1-214AFC6DBC13}" dt="2024-08-20T16:54:48.699" v="1018"/>
          <ac:spMkLst>
            <pc:docMk/>
            <pc:sldMk cId="2042921357" sldId="2147479576"/>
            <ac:spMk id="26" creationId="{F95F5DBD-5F55-CC9E-6DD3-68711114190E}"/>
          </ac:spMkLst>
        </pc:spChg>
        <pc:spChg chg="mod">
          <ac:chgData name="Pamela Fox" userId="05c421f6-d446-4f2a-8ee0-1060b47b1543" providerId="ADAL" clId="{A1C87BB0-6648-D64C-A9F1-214AFC6DBC13}" dt="2024-08-20T16:54:48.699" v="1018"/>
          <ac:spMkLst>
            <pc:docMk/>
            <pc:sldMk cId="2042921357" sldId="2147479576"/>
            <ac:spMk id="27" creationId="{A4345709-49B2-0640-C2CF-398CA99B4422}"/>
          </ac:spMkLst>
        </pc:spChg>
        <pc:grpChg chg="add mod">
          <ac:chgData name="Pamela Fox" userId="05c421f6-d446-4f2a-8ee0-1060b47b1543" providerId="ADAL" clId="{A1C87BB0-6648-D64C-A9F1-214AFC6DBC13}" dt="2024-08-20T16:54:48.699" v="1018"/>
          <ac:grpSpMkLst>
            <pc:docMk/>
            <pc:sldMk cId="2042921357" sldId="2147479576"/>
            <ac:grpSpMk id="4" creationId="{0BD4A2FD-4C33-058B-75DA-C2AF0F3BB70C}"/>
          </ac:grpSpMkLst>
        </pc:grpChg>
        <pc:grpChg chg="add mod">
          <ac:chgData name="Pamela Fox" userId="05c421f6-d446-4f2a-8ee0-1060b47b1543" providerId="ADAL" clId="{A1C87BB0-6648-D64C-A9F1-214AFC6DBC13}" dt="2024-08-20T16:54:48.699" v="1018"/>
          <ac:grpSpMkLst>
            <pc:docMk/>
            <pc:sldMk cId="2042921357" sldId="2147479576"/>
            <ac:grpSpMk id="10" creationId="{DB7646E9-CFBD-CE46-E1DA-BAB8E3BA1919}"/>
          </ac:grpSpMkLst>
        </pc:grpChg>
        <pc:grpChg chg="mod">
          <ac:chgData name="Pamela Fox" userId="05c421f6-d446-4f2a-8ee0-1060b47b1543" providerId="ADAL" clId="{A1C87BB0-6648-D64C-A9F1-214AFC6DBC13}" dt="2024-08-20T16:54:48.699" v="1018"/>
          <ac:grpSpMkLst>
            <pc:docMk/>
            <pc:sldMk cId="2042921357" sldId="2147479576"/>
            <ac:grpSpMk id="11" creationId="{AC9C4F50-D6D8-01D0-49DD-EB7FCE946DE2}"/>
          </ac:grpSpMkLst>
        </pc:grpChg>
        <pc:grpChg chg="add mod">
          <ac:chgData name="Pamela Fox" userId="05c421f6-d446-4f2a-8ee0-1060b47b1543" providerId="ADAL" clId="{A1C87BB0-6648-D64C-A9F1-214AFC6DBC13}" dt="2024-08-20T16:54:48.699" v="1018"/>
          <ac:grpSpMkLst>
            <pc:docMk/>
            <pc:sldMk cId="2042921357" sldId="2147479576"/>
            <ac:grpSpMk id="16" creationId="{21A5CBAB-665C-CFCD-D1B9-544F1539E5E4}"/>
          </ac:grpSpMkLst>
        </pc:grpChg>
        <pc:grpChg chg="mod">
          <ac:chgData name="Pamela Fox" userId="05c421f6-d446-4f2a-8ee0-1060b47b1543" providerId="ADAL" clId="{A1C87BB0-6648-D64C-A9F1-214AFC6DBC13}" dt="2024-08-20T16:54:48.699" v="1018"/>
          <ac:grpSpMkLst>
            <pc:docMk/>
            <pc:sldMk cId="2042921357" sldId="2147479576"/>
            <ac:grpSpMk id="20" creationId="{8A4090C5-7C2F-7FEA-F0AD-B3362018EE71}"/>
          </ac:grpSpMkLst>
        </pc:grpChg>
        <pc:grpChg chg="add mod">
          <ac:chgData name="Pamela Fox" userId="05c421f6-d446-4f2a-8ee0-1060b47b1543" providerId="ADAL" clId="{A1C87BB0-6648-D64C-A9F1-214AFC6DBC13}" dt="2024-08-20T16:54:48.699" v="1018"/>
          <ac:grpSpMkLst>
            <pc:docMk/>
            <pc:sldMk cId="2042921357" sldId="2147479576"/>
            <ac:grpSpMk id="23" creationId="{24AE0674-BE70-057B-BB74-0279712AC534}"/>
          </ac:grpSpMkLst>
        </pc:grpChg>
        <pc:picChg chg="mod">
          <ac:chgData name="Pamela Fox" userId="05c421f6-d446-4f2a-8ee0-1060b47b1543" providerId="ADAL" clId="{A1C87BB0-6648-D64C-A9F1-214AFC6DBC13}" dt="2024-08-20T16:54:48.699" v="1018"/>
          <ac:picMkLst>
            <pc:docMk/>
            <pc:sldMk cId="2042921357" sldId="2147479576"/>
            <ac:picMk id="7" creationId="{E4C95A7D-E3FC-31B2-5E0B-0E38752955C4}"/>
          </ac:picMkLst>
        </pc:picChg>
        <pc:picChg chg="mod">
          <ac:chgData name="Pamela Fox" userId="05c421f6-d446-4f2a-8ee0-1060b47b1543" providerId="ADAL" clId="{A1C87BB0-6648-D64C-A9F1-214AFC6DBC13}" dt="2024-08-20T16:54:48.699" v="1018"/>
          <ac:picMkLst>
            <pc:docMk/>
            <pc:sldMk cId="2042921357" sldId="2147479576"/>
            <ac:picMk id="12" creationId="{2BBACADA-60CA-EDE3-6F99-AA0E02A74934}"/>
          </ac:picMkLst>
        </pc:picChg>
        <pc:picChg chg="mod">
          <ac:chgData name="Pamela Fox" userId="05c421f6-d446-4f2a-8ee0-1060b47b1543" providerId="ADAL" clId="{A1C87BB0-6648-D64C-A9F1-214AFC6DBC13}" dt="2024-08-20T16:54:48.699" v="1018"/>
          <ac:picMkLst>
            <pc:docMk/>
            <pc:sldMk cId="2042921357" sldId="2147479576"/>
            <ac:picMk id="18" creationId="{21994CAE-508D-436C-F309-6EBD8E43D37F}"/>
          </ac:picMkLst>
        </pc:picChg>
        <pc:picChg chg="mod">
          <ac:chgData name="Pamela Fox" userId="05c421f6-d446-4f2a-8ee0-1060b47b1543" providerId="ADAL" clId="{A1C87BB0-6648-D64C-A9F1-214AFC6DBC13}" dt="2024-08-20T16:54:48.699" v="1018"/>
          <ac:picMkLst>
            <pc:docMk/>
            <pc:sldMk cId="2042921357" sldId="2147479576"/>
            <ac:picMk id="25" creationId="{9AEF7BCE-2B2C-A81A-670F-8C454D91A267}"/>
          </ac:picMkLst>
        </pc:picChg>
      </pc:sldChg>
      <pc:sldChg chg="addSp delSp modSp new mod">
        <pc:chgData name="Pamela Fox" userId="05c421f6-d446-4f2a-8ee0-1060b47b1543" providerId="ADAL" clId="{A1C87BB0-6648-D64C-A9F1-214AFC6DBC13}" dt="2024-08-20T16:55:30.233" v="1059" actId="20577"/>
        <pc:sldMkLst>
          <pc:docMk/>
          <pc:sldMk cId="2687002456" sldId="2147479577"/>
        </pc:sldMkLst>
        <pc:spChg chg="mod">
          <ac:chgData name="Pamela Fox" userId="05c421f6-d446-4f2a-8ee0-1060b47b1543" providerId="ADAL" clId="{A1C87BB0-6648-D64C-A9F1-214AFC6DBC13}" dt="2024-08-20T16:55:30.233" v="1059" actId="20577"/>
          <ac:spMkLst>
            <pc:docMk/>
            <pc:sldMk cId="2687002456" sldId="2147479577"/>
            <ac:spMk id="2" creationId="{4E022466-E3CC-C373-15A7-322657FF5397}"/>
          </ac:spMkLst>
        </pc:spChg>
        <pc:spChg chg="del">
          <ac:chgData name="Pamela Fox" userId="05c421f6-d446-4f2a-8ee0-1060b47b1543" providerId="ADAL" clId="{A1C87BB0-6648-D64C-A9F1-214AFC6DBC13}" dt="2024-08-20T16:55:22.182" v="1024" actId="478"/>
          <ac:spMkLst>
            <pc:docMk/>
            <pc:sldMk cId="2687002456" sldId="2147479577"/>
            <ac:spMk id="3" creationId="{BCCA3A8D-EF96-DC52-FEC0-924101CB9007}"/>
          </ac:spMkLst>
        </pc:spChg>
        <pc:spChg chg="add mod">
          <ac:chgData name="Pamela Fox" userId="05c421f6-d446-4f2a-8ee0-1060b47b1543" providerId="ADAL" clId="{A1C87BB0-6648-D64C-A9F1-214AFC6DBC13}" dt="2024-08-20T16:55:17.100" v="1023"/>
          <ac:spMkLst>
            <pc:docMk/>
            <pc:sldMk cId="2687002456" sldId="2147479577"/>
            <ac:spMk id="5" creationId="{27B1824F-F6A9-8D95-7387-A3883AE2197B}"/>
          </ac:spMkLst>
        </pc:spChg>
        <pc:spChg chg="add mod">
          <ac:chgData name="Pamela Fox" userId="05c421f6-d446-4f2a-8ee0-1060b47b1543" providerId="ADAL" clId="{A1C87BB0-6648-D64C-A9F1-214AFC6DBC13}" dt="2024-08-20T16:55:13.013" v="1022"/>
          <ac:spMkLst>
            <pc:docMk/>
            <pc:sldMk cId="2687002456" sldId="2147479577"/>
            <ac:spMk id="7" creationId="{706199EC-8DAB-E37A-B991-5A847138EC92}"/>
          </ac:spMkLst>
        </pc:spChg>
        <pc:spChg chg="add mod">
          <ac:chgData name="Pamela Fox" userId="05c421f6-d446-4f2a-8ee0-1060b47b1543" providerId="ADAL" clId="{A1C87BB0-6648-D64C-A9F1-214AFC6DBC13}" dt="2024-08-20T16:55:13.013" v="1022"/>
          <ac:spMkLst>
            <pc:docMk/>
            <pc:sldMk cId="2687002456" sldId="2147479577"/>
            <ac:spMk id="8" creationId="{6875370F-C3B3-0C43-B2B9-F63EA1FA4190}"/>
          </ac:spMkLst>
        </pc:spChg>
        <pc:spChg chg="add mod">
          <ac:chgData name="Pamela Fox" userId="05c421f6-d446-4f2a-8ee0-1060b47b1543" providerId="ADAL" clId="{A1C87BB0-6648-D64C-A9F1-214AFC6DBC13}" dt="2024-08-20T16:55:13.013" v="1022"/>
          <ac:spMkLst>
            <pc:docMk/>
            <pc:sldMk cId="2687002456" sldId="2147479577"/>
            <ac:spMk id="9" creationId="{1F8761E9-DB4C-27CB-27FA-9DF75A0F83F2}"/>
          </ac:spMkLst>
        </pc:spChg>
        <pc:spChg chg="add mod">
          <ac:chgData name="Pamela Fox" userId="05c421f6-d446-4f2a-8ee0-1060b47b1543" providerId="ADAL" clId="{A1C87BB0-6648-D64C-A9F1-214AFC6DBC13}" dt="2024-08-20T16:55:22.441" v="1025"/>
          <ac:spMkLst>
            <pc:docMk/>
            <pc:sldMk cId="2687002456" sldId="2147479577"/>
            <ac:spMk id="11" creationId="{2C4D8016-BCB8-4C12-5927-9D24429A7503}"/>
          </ac:spMkLst>
        </pc:spChg>
        <pc:spChg chg="add mod">
          <ac:chgData name="Pamela Fox" userId="05c421f6-d446-4f2a-8ee0-1060b47b1543" providerId="ADAL" clId="{A1C87BB0-6648-D64C-A9F1-214AFC6DBC13}" dt="2024-08-20T16:55:22.441" v="1025"/>
          <ac:spMkLst>
            <pc:docMk/>
            <pc:sldMk cId="2687002456" sldId="2147479577"/>
            <ac:spMk id="12" creationId="{7797A8DB-D842-DCDE-11D5-DA848ED66A67}"/>
          </ac:spMkLst>
        </pc:spChg>
        <pc:picChg chg="add mod">
          <ac:chgData name="Pamela Fox" userId="05c421f6-d446-4f2a-8ee0-1060b47b1543" providerId="ADAL" clId="{A1C87BB0-6648-D64C-A9F1-214AFC6DBC13}" dt="2024-08-20T16:55:13.013" v="1022"/>
          <ac:picMkLst>
            <pc:docMk/>
            <pc:sldMk cId="2687002456" sldId="2147479577"/>
            <ac:picMk id="4" creationId="{A9F7114C-786C-963E-4A73-CC4A380CB30C}"/>
          </ac:picMkLst>
        </pc:picChg>
        <pc:picChg chg="add mod">
          <ac:chgData name="Pamela Fox" userId="05c421f6-d446-4f2a-8ee0-1060b47b1543" providerId="ADAL" clId="{A1C87BB0-6648-D64C-A9F1-214AFC6DBC13}" dt="2024-08-20T16:55:13.013" v="1022"/>
          <ac:picMkLst>
            <pc:docMk/>
            <pc:sldMk cId="2687002456" sldId="2147479577"/>
            <ac:picMk id="6" creationId="{84A31882-107B-87D9-A5D4-DDE20B80E8F1}"/>
          </ac:picMkLst>
        </pc:picChg>
        <pc:picChg chg="add mod">
          <ac:chgData name="Pamela Fox" userId="05c421f6-d446-4f2a-8ee0-1060b47b1543" providerId="ADAL" clId="{A1C87BB0-6648-D64C-A9F1-214AFC6DBC13}" dt="2024-08-20T16:55:22.441" v="1025"/>
          <ac:picMkLst>
            <pc:docMk/>
            <pc:sldMk cId="2687002456" sldId="2147479577"/>
            <ac:picMk id="10" creationId="{3C86BCFD-75A3-43A4-3826-2BED4D33BE27}"/>
          </ac:picMkLst>
        </pc:picChg>
      </pc:sldChg>
      <pc:sldChg chg="addSp delSp modSp add mod ord delAnim modAnim">
        <pc:chgData name="Pamela Fox" userId="05c421f6-d446-4f2a-8ee0-1060b47b1543" providerId="ADAL" clId="{A1C87BB0-6648-D64C-A9F1-214AFC6DBC13}" dt="2024-08-20T16:56:04.307" v="1099" actId="207"/>
        <pc:sldMkLst>
          <pc:docMk/>
          <pc:sldMk cId="2266244284" sldId="2147479578"/>
        </pc:sldMkLst>
        <pc:spChg chg="mod">
          <ac:chgData name="Pamela Fox" userId="05c421f6-d446-4f2a-8ee0-1060b47b1543" providerId="ADAL" clId="{A1C87BB0-6648-D64C-A9F1-214AFC6DBC13}" dt="2024-08-20T16:55:58.457" v="1097"/>
          <ac:spMkLst>
            <pc:docMk/>
            <pc:sldMk cId="2266244284" sldId="2147479578"/>
            <ac:spMk id="3" creationId="{B83A7845-BC1C-DF98-D7BD-23A25A9FBDD2}"/>
          </ac:spMkLst>
        </pc:spChg>
        <pc:spChg chg="mod">
          <ac:chgData name="Pamela Fox" userId="05c421f6-d446-4f2a-8ee0-1060b47b1543" providerId="ADAL" clId="{A1C87BB0-6648-D64C-A9F1-214AFC6DBC13}" dt="2024-08-20T16:55:49.356" v="1095" actId="20577"/>
          <ac:spMkLst>
            <pc:docMk/>
            <pc:sldMk cId="2266244284" sldId="2147479578"/>
            <ac:spMk id="17" creationId="{79F9530A-5E15-5E96-7131-FA14C4426D18}"/>
          </ac:spMkLst>
        </pc:spChg>
        <pc:spChg chg="mod">
          <ac:chgData name="Pamela Fox" userId="05c421f6-d446-4f2a-8ee0-1060b47b1543" providerId="ADAL" clId="{A1C87BB0-6648-D64C-A9F1-214AFC6DBC13}" dt="2024-08-20T16:55:58.457" v="1097"/>
          <ac:spMkLst>
            <pc:docMk/>
            <pc:sldMk cId="2266244284" sldId="2147479578"/>
            <ac:spMk id="28" creationId="{9BF584E8-B0CB-BA25-0DAC-1BA63F426134}"/>
          </ac:spMkLst>
        </pc:spChg>
        <pc:spChg chg="mod">
          <ac:chgData name="Pamela Fox" userId="05c421f6-d446-4f2a-8ee0-1060b47b1543" providerId="ADAL" clId="{A1C87BB0-6648-D64C-A9F1-214AFC6DBC13}" dt="2024-08-20T16:55:58.457" v="1097"/>
          <ac:spMkLst>
            <pc:docMk/>
            <pc:sldMk cId="2266244284" sldId="2147479578"/>
            <ac:spMk id="29" creationId="{8AB03939-C8CB-A739-E256-4BDD766E6FFB}"/>
          </ac:spMkLst>
        </pc:spChg>
        <pc:spChg chg="mod">
          <ac:chgData name="Pamela Fox" userId="05c421f6-d446-4f2a-8ee0-1060b47b1543" providerId="ADAL" clId="{A1C87BB0-6648-D64C-A9F1-214AFC6DBC13}" dt="2024-08-20T16:55:58.457" v="1097"/>
          <ac:spMkLst>
            <pc:docMk/>
            <pc:sldMk cId="2266244284" sldId="2147479578"/>
            <ac:spMk id="33" creationId="{1A784AE4-6560-70F7-B380-6D8D24D13FF0}"/>
          </ac:spMkLst>
        </pc:spChg>
        <pc:spChg chg="mod">
          <ac:chgData name="Pamela Fox" userId="05c421f6-d446-4f2a-8ee0-1060b47b1543" providerId="ADAL" clId="{A1C87BB0-6648-D64C-A9F1-214AFC6DBC13}" dt="2024-08-20T16:55:58.457" v="1097"/>
          <ac:spMkLst>
            <pc:docMk/>
            <pc:sldMk cId="2266244284" sldId="2147479578"/>
            <ac:spMk id="34" creationId="{46B3EFE6-8897-CA34-2D9B-1B63F22FFFA9}"/>
          </ac:spMkLst>
        </pc:spChg>
        <pc:spChg chg="mod">
          <ac:chgData name="Pamela Fox" userId="05c421f6-d446-4f2a-8ee0-1060b47b1543" providerId="ADAL" clId="{A1C87BB0-6648-D64C-A9F1-214AFC6DBC13}" dt="2024-08-20T16:56:04.307" v="1099" actId="207"/>
          <ac:spMkLst>
            <pc:docMk/>
            <pc:sldMk cId="2266244284" sldId="2147479578"/>
            <ac:spMk id="35" creationId="{D5129525-CB13-66A1-FF69-8838D8DAD4C9}"/>
          </ac:spMkLst>
        </pc:spChg>
        <pc:spChg chg="add mod">
          <ac:chgData name="Pamela Fox" userId="05c421f6-d446-4f2a-8ee0-1060b47b1543" providerId="ADAL" clId="{A1C87BB0-6648-D64C-A9F1-214AFC6DBC13}" dt="2024-08-20T16:55:58.457" v="1097"/>
          <ac:spMkLst>
            <pc:docMk/>
            <pc:sldMk cId="2266244284" sldId="2147479578"/>
            <ac:spMk id="37" creationId="{A11E0ABD-CB43-7630-4523-9B450CF85945}"/>
          </ac:spMkLst>
        </pc:spChg>
        <pc:spChg chg="mod">
          <ac:chgData name="Pamela Fox" userId="05c421f6-d446-4f2a-8ee0-1060b47b1543" providerId="ADAL" clId="{A1C87BB0-6648-D64C-A9F1-214AFC6DBC13}" dt="2024-08-20T16:55:58.457" v="1097"/>
          <ac:spMkLst>
            <pc:docMk/>
            <pc:sldMk cId="2266244284" sldId="2147479578"/>
            <ac:spMk id="39" creationId="{8974F9F0-60F5-BB1A-F6AE-F8CAEDA2878A}"/>
          </ac:spMkLst>
        </pc:spChg>
        <pc:spChg chg="mod">
          <ac:chgData name="Pamela Fox" userId="05c421f6-d446-4f2a-8ee0-1060b47b1543" providerId="ADAL" clId="{A1C87BB0-6648-D64C-A9F1-214AFC6DBC13}" dt="2024-08-20T16:56:02.538" v="1098" actId="207"/>
          <ac:spMkLst>
            <pc:docMk/>
            <pc:sldMk cId="2266244284" sldId="2147479578"/>
            <ac:spMk id="40" creationId="{FE1D72B6-5C60-2E46-AC02-E76A0184CCFE}"/>
          </ac:spMkLst>
        </pc:spChg>
        <pc:spChg chg="mod">
          <ac:chgData name="Pamela Fox" userId="05c421f6-d446-4f2a-8ee0-1060b47b1543" providerId="ADAL" clId="{A1C87BB0-6648-D64C-A9F1-214AFC6DBC13}" dt="2024-08-20T16:55:58.457" v="1097"/>
          <ac:spMkLst>
            <pc:docMk/>
            <pc:sldMk cId="2266244284" sldId="2147479578"/>
            <ac:spMk id="42" creationId="{E004E669-841F-918D-DC72-5969C95F4FA0}"/>
          </ac:spMkLst>
        </pc:spChg>
        <pc:spChg chg="mod">
          <ac:chgData name="Pamela Fox" userId="05c421f6-d446-4f2a-8ee0-1060b47b1543" providerId="ADAL" clId="{A1C87BB0-6648-D64C-A9F1-214AFC6DBC13}" dt="2024-08-20T16:55:58.457" v="1097"/>
          <ac:spMkLst>
            <pc:docMk/>
            <pc:sldMk cId="2266244284" sldId="2147479578"/>
            <ac:spMk id="44" creationId="{C8605F67-5829-5480-FA09-22B335CAAB65}"/>
          </ac:spMkLst>
        </pc:spChg>
        <pc:spChg chg="mod">
          <ac:chgData name="Pamela Fox" userId="05c421f6-d446-4f2a-8ee0-1060b47b1543" providerId="ADAL" clId="{A1C87BB0-6648-D64C-A9F1-214AFC6DBC13}" dt="2024-08-20T16:55:58.457" v="1097"/>
          <ac:spMkLst>
            <pc:docMk/>
            <pc:sldMk cId="2266244284" sldId="2147479578"/>
            <ac:spMk id="45" creationId="{1341AC40-BD9B-9B8E-FB84-6AE7E798DA13}"/>
          </ac:spMkLst>
        </pc:spChg>
        <pc:spChg chg="mod">
          <ac:chgData name="Pamela Fox" userId="05c421f6-d446-4f2a-8ee0-1060b47b1543" providerId="ADAL" clId="{A1C87BB0-6648-D64C-A9F1-214AFC6DBC13}" dt="2024-08-20T16:55:58.457" v="1097"/>
          <ac:spMkLst>
            <pc:docMk/>
            <pc:sldMk cId="2266244284" sldId="2147479578"/>
            <ac:spMk id="47" creationId="{CD7855C8-7765-729E-9B5D-90F886F81104}"/>
          </ac:spMkLst>
        </pc:spChg>
        <pc:spChg chg="mod">
          <ac:chgData name="Pamela Fox" userId="05c421f6-d446-4f2a-8ee0-1060b47b1543" providerId="ADAL" clId="{A1C87BB0-6648-D64C-A9F1-214AFC6DBC13}" dt="2024-08-20T16:55:58.457" v="1097"/>
          <ac:spMkLst>
            <pc:docMk/>
            <pc:sldMk cId="2266244284" sldId="2147479578"/>
            <ac:spMk id="49" creationId="{CF6ACFA1-8B96-1F17-A518-9FF2542003BF}"/>
          </ac:spMkLst>
        </pc:spChg>
        <pc:spChg chg="mod">
          <ac:chgData name="Pamela Fox" userId="05c421f6-d446-4f2a-8ee0-1060b47b1543" providerId="ADAL" clId="{A1C87BB0-6648-D64C-A9F1-214AFC6DBC13}" dt="2024-08-20T16:55:58.457" v="1097"/>
          <ac:spMkLst>
            <pc:docMk/>
            <pc:sldMk cId="2266244284" sldId="2147479578"/>
            <ac:spMk id="50" creationId="{E80D063C-B12D-CF70-CDA9-88F4810637C7}"/>
          </ac:spMkLst>
        </pc:spChg>
        <pc:grpChg chg="add mod">
          <ac:chgData name="Pamela Fox" userId="05c421f6-d446-4f2a-8ee0-1060b47b1543" providerId="ADAL" clId="{A1C87BB0-6648-D64C-A9F1-214AFC6DBC13}" dt="2024-08-20T16:55:58.457" v="1097"/>
          <ac:grpSpMkLst>
            <pc:docMk/>
            <pc:sldMk cId="2266244284" sldId="2147479578"/>
            <ac:grpSpMk id="2" creationId="{4F733C9C-6F25-A47B-ECD6-D40877D9C3B4}"/>
          </ac:grpSpMkLst>
        </pc:grpChg>
        <pc:grpChg chg="del">
          <ac:chgData name="Pamela Fox" userId="05c421f6-d446-4f2a-8ee0-1060b47b1543" providerId="ADAL" clId="{A1C87BB0-6648-D64C-A9F1-214AFC6DBC13}" dt="2024-08-20T16:55:52.172" v="1096" actId="478"/>
          <ac:grpSpMkLst>
            <pc:docMk/>
            <pc:sldMk cId="2266244284" sldId="2147479578"/>
            <ac:grpSpMk id="4" creationId="{AA839B0D-650B-BF98-00BC-254EBFABA6BB}"/>
          </ac:grpSpMkLst>
        </pc:grpChg>
        <pc:grpChg chg="del">
          <ac:chgData name="Pamela Fox" userId="05c421f6-d446-4f2a-8ee0-1060b47b1543" providerId="ADAL" clId="{A1C87BB0-6648-D64C-A9F1-214AFC6DBC13}" dt="2024-08-20T16:55:52.172" v="1096" actId="478"/>
          <ac:grpSpMkLst>
            <pc:docMk/>
            <pc:sldMk cId="2266244284" sldId="2147479578"/>
            <ac:grpSpMk id="10" creationId="{DD3C7E6D-E0F7-2E69-C614-C4DE7DED841B}"/>
          </ac:grpSpMkLst>
        </pc:grpChg>
        <pc:grpChg chg="del">
          <ac:chgData name="Pamela Fox" userId="05c421f6-d446-4f2a-8ee0-1060b47b1543" providerId="ADAL" clId="{A1C87BB0-6648-D64C-A9F1-214AFC6DBC13}" dt="2024-08-20T16:55:52.172" v="1096" actId="478"/>
          <ac:grpSpMkLst>
            <pc:docMk/>
            <pc:sldMk cId="2266244284" sldId="2147479578"/>
            <ac:grpSpMk id="16" creationId="{AED3E4E0-9DEA-7254-6CE6-36E12E74E55D}"/>
          </ac:grpSpMkLst>
        </pc:grpChg>
        <pc:grpChg chg="del">
          <ac:chgData name="Pamela Fox" userId="05c421f6-d446-4f2a-8ee0-1060b47b1543" providerId="ADAL" clId="{A1C87BB0-6648-D64C-A9F1-214AFC6DBC13}" dt="2024-08-20T16:55:52.172" v="1096" actId="478"/>
          <ac:grpSpMkLst>
            <pc:docMk/>
            <pc:sldMk cId="2266244284" sldId="2147479578"/>
            <ac:grpSpMk id="23" creationId="{EF07EEF1-81C9-8E55-255E-08907C0F41FF}"/>
          </ac:grpSpMkLst>
        </pc:grpChg>
        <pc:grpChg chg="add mod">
          <ac:chgData name="Pamela Fox" userId="05c421f6-d446-4f2a-8ee0-1060b47b1543" providerId="ADAL" clId="{A1C87BB0-6648-D64C-A9F1-214AFC6DBC13}" dt="2024-08-20T16:55:58.457" v="1097"/>
          <ac:grpSpMkLst>
            <pc:docMk/>
            <pc:sldMk cId="2266244284" sldId="2147479578"/>
            <ac:grpSpMk id="30" creationId="{188A954C-CF67-308B-6122-C23AE5057DFE}"/>
          </ac:grpSpMkLst>
        </pc:grpChg>
        <pc:grpChg chg="mod">
          <ac:chgData name="Pamela Fox" userId="05c421f6-d446-4f2a-8ee0-1060b47b1543" providerId="ADAL" clId="{A1C87BB0-6648-D64C-A9F1-214AFC6DBC13}" dt="2024-08-20T16:55:58.457" v="1097"/>
          <ac:grpSpMkLst>
            <pc:docMk/>
            <pc:sldMk cId="2266244284" sldId="2147479578"/>
            <ac:grpSpMk id="31" creationId="{416F1488-B741-81EA-C40E-1E852D80BDA3}"/>
          </ac:grpSpMkLst>
        </pc:grpChg>
        <pc:grpChg chg="add mod">
          <ac:chgData name="Pamela Fox" userId="05c421f6-d446-4f2a-8ee0-1060b47b1543" providerId="ADAL" clId="{A1C87BB0-6648-D64C-A9F1-214AFC6DBC13}" dt="2024-08-20T16:55:58.457" v="1097"/>
          <ac:grpSpMkLst>
            <pc:docMk/>
            <pc:sldMk cId="2266244284" sldId="2147479578"/>
            <ac:grpSpMk id="38" creationId="{06922E46-84FB-30B5-0880-37CEA1187727}"/>
          </ac:grpSpMkLst>
        </pc:grpChg>
        <pc:grpChg chg="add mod">
          <ac:chgData name="Pamela Fox" userId="05c421f6-d446-4f2a-8ee0-1060b47b1543" providerId="ADAL" clId="{A1C87BB0-6648-D64C-A9F1-214AFC6DBC13}" dt="2024-08-20T16:55:58.457" v="1097"/>
          <ac:grpSpMkLst>
            <pc:docMk/>
            <pc:sldMk cId="2266244284" sldId="2147479578"/>
            <ac:grpSpMk id="41" creationId="{0B15E0CB-0E74-4DD6-F87A-65059871FDC4}"/>
          </ac:grpSpMkLst>
        </pc:grpChg>
        <pc:grpChg chg="add mod">
          <ac:chgData name="Pamela Fox" userId="05c421f6-d446-4f2a-8ee0-1060b47b1543" providerId="ADAL" clId="{A1C87BB0-6648-D64C-A9F1-214AFC6DBC13}" dt="2024-08-20T16:55:58.457" v="1097"/>
          <ac:grpSpMkLst>
            <pc:docMk/>
            <pc:sldMk cId="2266244284" sldId="2147479578"/>
            <ac:grpSpMk id="46" creationId="{8CACB1BD-64A6-BDA4-DE43-8B160F80AC51}"/>
          </ac:grpSpMkLst>
        </pc:grpChg>
        <pc:picChg chg="mod">
          <ac:chgData name="Pamela Fox" userId="05c421f6-d446-4f2a-8ee0-1060b47b1543" providerId="ADAL" clId="{A1C87BB0-6648-D64C-A9F1-214AFC6DBC13}" dt="2024-08-20T16:55:58.457" v="1097"/>
          <ac:picMkLst>
            <pc:docMk/>
            <pc:sldMk cId="2266244284" sldId="2147479578"/>
            <ac:picMk id="6" creationId="{59394545-4B5F-F06B-477B-F88AC523E729}"/>
          </ac:picMkLst>
        </pc:picChg>
        <pc:picChg chg="mod">
          <ac:chgData name="Pamela Fox" userId="05c421f6-d446-4f2a-8ee0-1060b47b1543" providerId="ADAL" clId="{A1C87BB0-6648-D64C-A9F1-214AFC6DBC13}" dt="2024-08-20T16:55:58.457" v="1097"/>
          <ac:picMkLst>
            <pc:docMk/>
            <pc:sldMk cId="2266244284" sldId="2147479578"/>
            <ac:picMk id="32" creationId="{7A2C16C9-0DF8-7F41-FBA6-7A28A3549A36}"/>
          </ac:picMkLst>
        </pc:picChg>
        <pc:picChg chg="add mod">
          <ac:chgData name="Pamela Fox" userId="05c421f6-d446-4f2a-8ee0-1060b47b1543" providerId="ADAL" clId="{A1C87BB0-6648-D64C-A9F1-214AFC6DBC13}" dt="2024-08-20T16:55:58.457" v="1097"/>
          <ac:picMkLst>
            <pc:docMk/>
            <pc:sldMk cId="2266244284" sldId="2147479578"/>
            <ac:picMk id="36" creationId="{973D085F-266B-EBD6-6D29-4CA6BA35E9FE}"/>
          </ac:picMkLst>
        </pc:picChg>
        <pc:picChg chg="mod">
          <ac:chgData name="Pamela Fox" userId="05c421f6-d446-4f2a-8ee0-1060b47b1543" providerId="ADAL" clId="{A1C87BB0-6648-D64C-A9F1-214AFC6DBC13}" dt="2024-08-20T16:55:58.457" v="1097"/>
          <ac:picMkLst>
            <pc:docMk/>
            <pc:sldMk cId="2266244284" sldId="2147479578"/>
            <ac:picMk id="43" creationId="{C0CFAAFC-D582-9E48-F53A-162781555969}"/>
          </ac:picMkLst>
        </pc:picChg>
        <pc:picChg chg="mod">
          <ac:chgData name="Pamela Fox" userId="05c421f6-d446-4f2a-8ee0-1060b47b1543" providerId="ADAL" clId="{A1C87BB0-6648-D64C-A9F1-214AFC6DBC13}" dt="2024-08-20T16:55:58.457" v="1097"/>
          <ac:picMkLst>
            <pc:docMk/>
            <pc:sldMk cId="2266244284" sldId="2147479578"/>
            <ac:picMk id="48" creationId="{114C22DD-1CCD-6A8C-1B58-70E920BD1B27}"/>
          </ac:picMkLst>
        </pc:picChg>
      </pc:sldChg>
      <pc:sldChg chg="addSp delSp modSp add mod ord">
        <pc:chgData name="Pamela Fox" userId="05c421f6-d446-4f2a-8ee0-1060b47b1543" providerId="ADAL" clId="{A1C87BB0-6648-D64C-A9F1-214AFC6DBC13}" dt="2024-08-20T16:56:27.370" v="1113" actId="1076"/>
        <pc:sldMkLst>
          <pc:docMk/>
          <pc:sldMk cId="1653148551" sldId="2147479579"/>
        </pc:sldMkLst>
        <pc:spChg chg="mod">
          <ac:chgData name="Pamela Fox" userId="05c421f6-d446-4f2a-8ee0-1060b47b1543" providerId="ADAL" clId="{A1C87BB0-6648-D64C-A9F1-214AFC6DBC13}" dt="2024-08-20T16:56:22.120" v="1109" actId="20577"/>
          <ac:spMkLst>
            <pc:docMk/>
            <pc:sldMk cId="1653148551" sldId="2147479579"/>
            <ac:spMk id="2" creationId="{B251768A-7AB9-42FC-8C3C-26189567AF34}"/>
          </ac:spMkLst>
        </pc:spChg>
        <pc:spChg chg="del">
          <ac:chgData name="Pamela Fox" userId="05c421f6-d446-4f2a-8ee0-1060b47b1543" providerId="ADAL" clId="{A1C87BB0-6648-D64C-A9F1-214AFC6DBC13}" dt="2024-08-20T16:56:25.587" v="1111" actId="478"/>
          <ac:spMkLst>
            <pc:docMk/>
            <pc:sldMk cId="1653148551" sldId="2147479579"/>
            <ac:spMk id="11" creationId="{61B45B8D-21B3-C5FE-F3B8-1C839097E7AD}"/>
          </ac:spMkLst>
        </pc:spChg>
        <pc:spChg chg="del">
          <ac:chgData name="Pamela Fox" userId="05c421f6-d446-4f2a-8ee0-1060b47b1543" providerId="ADAL" clId="{A1C87BB0-6648-D64C-A9F1-214AFC6DBC13}" dt="2024-08-20T16:56:25.587" v="1111" actId="478"/>
          <ac:spMkLst>
            <pc:docMk/>
            <pc:sldMk cId="1653148551" sldId="2147479579"/>
            <ac:spMk id="12" creationId="{CE5A22F6-83E9-2488-15B9-5B80F1B575C6}"/>
          </ac:spMkLst>
        </pc:spChg>
        <pc:picChg chg="add mod">
          <ac:chgData name="Pamela Fox" userId="05c421f6-d446-4f2a-8ee0-1060b47b1543" providerId="ADAL" clId="{A1C87BB0-6648-D64C-A9F1-214AFC6DBC13}" dt="2024-08-20T16:56:27.370" v="1113" actId="1076"/>
          <ac:picMkLst>
            <pc:docMk/>
            <pc:sldMk cId="1653148551" sldId="2147479579"/>
            <ac:picMk id="3" creationId="{B5BD1EBD-9252-C361-EFE9-81FB25111D95}"/>
          </ac:picMkLst>
        </pc:picChg>
        <pc:picChg chg="del">
          <ac:chgData name="Pamela Fox" userId="05c421f6-d446-4f2a-8ee0-1060b47b1543" providerId="ADAL" clId="{A1C87BB0-6648-D64C-A9F1-214AFC6DBC13}" dt="2024-08-20T16:56:23.355" v="1110" actId="478"/>
          <ac:picMkLst>
            <pc:docMk/>
            <pc:sldMk cId="1653148551" sldId="2147479579"/>
            <ac:picMk id="10" creationId="{0676469A-3011-84BE-0D83-92D287C179D2}"/>
          </ac:picMkLst>
        </pc:picChg>
      </pc:sldChg>
      <pc:sldChg chg="addSp delSp modSp add mod modAnim">
        <pc:chgData name="Pamela Fox" userId="05c421f6-d446-4f2a-8ee0-1060b47b1543" providerId="ADAL" clId="{A1C87BB0-6648-D64C-A9F1-214AFC6DBC13}" dt="2024-08-20T17:00:27.036" v="1297" actId="20577"/>
        <pc:sldMkLst>
          <pc:docMk/>
          <pc:sldMk cId="2403872336" sldId="2147479580"/>
        </pc:sldMkLst>
        <pc:spChg chg="mod">
          <ac:chgData name="Pamela Fox" userId="05c421f6-d446-4f2a-8ee0-1060b47b1543" providerId="ADAL" clId="{A1C87BB0-6648-D64C-A9F1-214AFC6DBC13}" dt="2024-08-20T17:00:27.036" v="1297" actId="20577"/>
          <ac:spMkLst>
            <pc:docMk/>
            <pc:sldMk cId="2403872336" sldId="2147479580"/>
            <ac:spMk id="2" creationId="{5489A5B0-F2BC-7A60-B545-465F89B3B46D}"/>
          </ac:spMkLst>
        </pc:spChg>
        <pc:spChg chg="mod">
          <ac:chgData name="Pamela Fox" userId="05c421f6-d446-4f2a-8ee0-1060b47b1543" providerId="ADAL" clId="{A1C87BB0-6648-D64C-A9F1-214AFC6DBC13}" dt="2024-08-20T16:57:19.077" v="1116"/>
          <ac:spMkLst>
            <pc:docMk/>
            <pc:sldMk cId="2403872336" sldId="2147479580"/>
            <ac:spMk id="5" creationId="{6CC37081-1512-4133-8EBA-51A75C8A3E95}"/>
          </ac:spMkLst>
        </pc:spChg>
        <pc:spChg chg="mod">
          <ac:chgData name="Pamela Fox" userId="05c421f6-d446-4f2a-8ee0-1060b47b1543" providerId="ADAL" clId="{A1C87BB0-6648-D64C-A9F1-214AFC6DBC13}" dt="2024-08-20T16:57:19.077" v="1116"/>
          <ac:spMkLst>
            <pc:docMk/>
            <pc:sldMk cId="2403872336" sldId="2147479580"/>
            <ac:spMk id="7" creationId="{6D3C24C5-96AF-12B3-2053-BC3D3F9BDB1F}"/>
          </ac:spMkLst>
        </pc:spChg>
        <pc:spChg chg="add mod">
          <ac:chgData name="Pamela Fox" userId="05c421f6-d446-4f2a-8ee0-1060b47b1543" providerId="ADAL" clId="{A1C87BB0-6648-D64C-A9F1-214AFC6DBC13}" dt="2024-08-20T16:57:19.077" v="1116"/>
          <ac:spMkLst>
            <pc:docMk/>
            <pc:sldMk cId="2403872336" sldId="2147479580"/>
            <ac:spMk id="8" creationId="{56CC39CF-70AF-CCD4-03B5-1ABC7D7DC9BE}"/>
          </ac:spMkLst>
        </pc:spChg>
        <pc:spChg chg="mod">
          <ac:chgData name="Pamela Fox" userId="05c421f6-d446-4f2a-8ee0-1060b47b1543" providerId="ADAL" clId="{A1C87BB0-6648-D64C-A9F1-214AFC6DBC13}" dt="2024-08-20T16:57:19.077" v="1116"/>
          <ac:spMkLst>
            <pc:docMk/>
            <pc:sldMk cId="2403872336" sldId="2147479580"/>
            <ac:spMk id="10" creationId="{873D1D05-D835-C6F2-60D8-0BD16A4A2CAD}"/>
          </ac:spMkLst>
        </pc:spChg>
        <pc:spChg chg="mod">
          <ac:chgData name="Pamela Fox" userId="05c421f6-d446-4f2a-8ee0-1060b47b1543" providerId="ADAL" clId="{A1C87BB0-6648-D64C-A9F1-214AFC6DBC13}" dt="2024-08-20T16:57:19.077" v="1116"/>
          <ac:spMkLst>
            <pc:docMk/>
            <pc:sldMk cId="2403872336" sldId="2147479580"/>
            <ac:spMk id="12" creationId="{E27D89A4-E13A-48C2-4C7A-C6637EF8ADE4}"/>
          </ac:spMkLst>
        </pc:spChg>
        <pc:spChg chg="mod">
          <ac:chgData name="Pamela Fox" userId="05c421f6-d446-4f2a-8ee0-1060b47b1543" providerId="ADAL" clId="{A1C87BB0-6648-D64C-A9F1-214AFC6DBC13}" dt="2024-08-20T16:57:19.077" v="1116"/>
          <ac:spMkLst>
            <pc:docMk/>
            <pc:sldMk cId="2403872336" sldId="2147479580"/>
            <ac:spMk id="13" creationId="{E9EFF5DB-89DF-6564-EE64-DE045964DA36}"/>
          </ac:spMkLst>
        </pc:spChg>
        <pc:spChg chg="mod">
          <ac:chgData name="Pamela Fox" userId="05c421f6-d446-4f2a-8ee0-1060b47b1543" providerId="ADAL" clId="{A1C87BB0-6648-D64C-A9F1-214AFC6DBC13}" dt="2024-08-20T16:57:19.077" v="1116"/>
          <ac:spMkLst>
            <pc:docMk/>
            <pc:sldMk cId="2403872336" sldId="2147479580"/>
            <ac:spMk id="17" creationId="{306B6AF5-377D-9055-1032-7BD8583246CA}"/>
          </ac:spMkLst>
        </pc:spChg>
        <pc:spChg chg="mod">
          <ac:chgData name="Pamela Fox" userId="05c421f6-d446-4f2a-8ee0-1060b47b1543" providerId="ADAL" clId="{A1C87BB0-6648-D64C-A9F1-214AFC6DBC13}" dt="2024-08-20T16:57:19.077" v="1116"/>
          <ac:spMkLst>
            <pc:docMk/>
            <pc:sldMk cId="2403872336" sldId="2147479580"/>
            <ac:spMk id="18" creationId="{E027D0B9-6FC9-43E5-61AD-49875BF90134}"/>
          </ac:spMkLst>
        </pc:spChg>
        <pc:spChg chg="mod">
          <ac:chgData name="Pamela Fox" userId="05c421f6-d446-4f2a-8ee0-1060b47b1543" providerId="ADAL" clId="{A1C87BB0-6648-D64C-A9F1-214AFC6DBC13}" dt="2024-08-20T16:57:31.683" v="1134" actId="207"/>
          <ac:spMkLst>
            <pc:docMk/>
            <pc:sldMk cId="2403872336" sldId="2147479580"/>
            <ac:spMk id="19" creationId="{F757CE52-1EEE-144C-6270-B7D1FDD41D1B}"/>
          </ac:spMkLst>
        </pc:spChg>
        <pc:spChg chg="mod">
          <ac:chgData name="Pamela Fox" userId="05c421f6-d446-4f2a-8ee0-1060b47b1543" providerId="ADAL" clId="{A1C87BB0-6648-D64C-A9F1-214AFC6DBC13}" dt="2024-08-20T16:57:19.077" v="1116"/>
          <ac:spMkLst>
            <pc:docMk/>
            <pc:sldMk cId="2403872336" sldId="2147479580"/>
            <ac:spMk id="22" creationId="{C21DD7EE-3AA0-6F67-18C1-07072F6F531E}"/>
          </ac:spMkLst>
        </pc:spChg>
        <pc:spChg chg="mod">
          <ac:chgData name="Pamela Fox" userId="05c421f6-d446-4f2a-8ee0-1060b47b1543" providerId="ADAL" clId="{A1C87BB0-6648-D64C-A9F1-214AFC6DBC13}" dt="2024-08-20T16:57:19.077" v="1116"/>
          <ac:spMkLst>
            <pc:docMk/>
            <pc:sldMk cId="2403872336" sldId="2147479580"/>
            <ac:spMk id="24" creationId="{DCD65402-3725-C660-B36F-7800E875FF85}"/>
          </ac:spMkLst>
        </pc:spChg>
        <pc:spChg chg="mod">
          <ac:chgData name="Pamela Fox" userId="05c421f6-d446-4f2a-8ee0-1060b47b1543" providerId="ADAL" clId="{A1C87BB0-6648-D64C-A9F1-214AFC6DBC13}" dt="2024-08-20T16:57:29.607" v="1133" actId="207"/>
          <ac:spMkLst>
            <pc:docMk/>
            <pc:sldMk cId="2403872336" sldId="2147479580"/>
            <ac:spMk id="25" creationId="{51C4C2AF-444D-D933-1739-E3FFCBA89C8D}"/>
          </ac:spMkLst>
        </pc:spChg>
        <pc:grpChg chg="add mod">
          <ac:chgData name="Pamela Fox" userId="05c421f6-d446-4f2a-8ee0-1060b47b1543" providerId="ADAL" clId="{A1C87BB0-6648-D64C-A9F1-214AFC6DBC13}" dt="2024-08-20T16:57:19.077" v="1116"/>
          <ac:grpSpMkLst>
            <pc:docMk/>
            <pc:sldMk cId="2403872336" sldId="2147479580"/>
            <ac:grpSpMk id="4" creationId="{D5F1DD83-2271-7A1F-EB17-587BCE6A4375}"/>
          </ac:grpSpMkLst>
        </pc:grpChg>
        <pc:grpChg chg="add mod">
          <ac:chgData name="Pamela Fox" userId="05c421f6-d446-4f2a-8ee0-1060b47b1543" providerId="ADAL" clId="{A1C87BB0-6648-D64C-A9F1-214AFC6DBC13}" dt="2024-08-20T16:57:19.077" v="1116"/>
          <ac:grpSpMkLst>
            <pc:docMk/>
            <pc:sldMk cId="2403872336" sldId="2147479580"/>
            <ac:grpSpMk id="9" creationId="{D2993A18-C0AC-6421-D0B8-25DF5EE7943F}"/>
          </ac:grpSpMkLst>
        </pc:grpChg>
        <pc:grpChg chg="add mod">
          <ac:chgData name="Pamela Fox" userId="05c421f6-d446-4f2a-8ee0-1060b47b1543" providerId="ADAL" clId="{A1C87BB0-6648-D64C-A9F1-214AFC6DBC13}" dt="2024-08-20T16:57:19.077" v="1116"/>
          <ac:grpSpMkLst>
            <pc:docMk/>
            <pc:sldMk cId="2403872336" sldId="2147479580"/>
            <ac:grpSpMk id="14" creationId="{185B0F71-F799-E2A2-BC6D-C0E3E565076A}"/>
          </ac:grpSpMkLst>
        </pc:grpChg>
        <pc:grpChg chg="mod">
          <ac:chgData name="Pamela Fox" userId="05c421f6-d446-4f2a-8ee0-1060b47b1543" providerId="ADAL" clId="{A1C87BB0-6648-D64C-A9F1-214AFC6DBC13}" dt="2024-08-20T16:57:19.077" v="1116"/>
          <ac:grpSpMkLst>
            <pc:docMk/>
            <pc:sldMk cId="2403872336" sldId="2147479580"/>
            <ac:grpSpMk id="15" creationId="{63F3C760-A10C-5DEB-82EB-41DE5DCE27BC}"/>
          </ac:grpSpMkLst>
        </pc:grpChg>
        <pc:grpChg chg="add mod">
          <ac:chgData name="Pamela Fox" userId="05c421f6-d446-4f2a-8ee0-1060b47b1543" providerId="ADAL" clId="{A1C87BB0-6648-D64C-A9F1-214AFC6DBC13}" dt="2024-08-20T16:57:19.077" v="1116"/>
          <ac:grpSpMkLst>
            <pc:docMk/>
            <pc:sldMk cId="2403872336" sldId="2147479580"/>
            <ac:grpSpMk id="20" creationId="{FDC668A2-245C-CE38-CC1E-482981CAE7F5}"/>
          </ac:grpSpMkLst>
        </pc:grpChg>
        <pc:grpChg chg="mod">
          <ac:chgData name="Pamela Fox" userId="05c421f6-d446-4f2a-8ee0-1060b47b1543" providerId="ADAL" clId="{A1C87BB0-6648-D64C-A9F1-214AFC6DBC13}" dt="2024-08-20T16:57:19.077" v="1116"/>
          <ac:grpSpMkLst>
            <pc:docMk/>
            <pc:sldMk cId="2403872336" sldId="2147479580"/>
            <ac:grpSpMk id="23" creationId="{9AE0FD8D-506A-1B8C-BCBA-84FC181C303F}"/>
          </ac:grpSpMkLst>
        </pc:grpChg>
        <pc:picChg chg="del">
          <ac:chgData name="Pamela Fox" userId="05c421f6-d446-4f2a-8ee0-1060b47b1543" providerId="ADAL" clId="{A1C87BB0-6648-D64C-A9F1-214AFC6DBC13}" dt="2024-08-20T16:57:18.439" v="1115" actId="478"/>
          <ac:picMkLst>
            <pc:docMk/>
            <pc:sldMk cId="2403872336" sldId="2147479580"/>
            <ac:picMk id="3" creationId="{026BB7B2-E3FB-C80E-D1A4-D884B10F4AA7}"/>
          </ac:picMkLst>
        </pc:picChg>
        <pc:picChg chg="mod">
          <ac:chgData name="Pamela Fox" userId="05c421f6-d446-4f2a-8ee0-1060b47b1543" providerId="ADAL" clId="{A1C87BB0-6648-D64C-A9F1-214AFC6DBC13}" dt="2024-08-20T16:57:19.077" v="1116"/>
          <ac:picMkLst>
            <pc:docMk/>
            <pc:sldMk cId="2403872336" sldId="2147479580"/>
            <ac:picMk id="6" creationId="{1950E3F1-7F06-2DAE-2D59-AB3E47BBCE06}"/>
          </ac:picMkLst>
        </pc:picChg>
        <pc:picChg chg="mod">
          <ac:chgData name="Pamela Fox" userId="05c421f6-d446-4f2a-8ee0-1060b47b1543" providerId="ADAL" clId="{A1C87BB0-6648-D64C-A9F1-214AFC6DBC13}" dt="2024-08-20T16:57:19.077" v="1116"/>
          <ac:picMkLst>
            <pc:docMk/>
            <pc:sldMk cId="2403872336" sldId="2147479580"/>
            <ac:picMk id="11" creationId="{69993EFB-4EF6-B266-B7B2-056BFF11A299}"/>
          </ac:picMkLst>
        </pc:picChg>
        <pc:picChg chg="mod">
          <ac:chgData name="Pamela Fox" userId="05c421f6-d446-4f2a-8ee0-1060b47b1543" providerId="ADAL" clId="{A1C87BB0-6648-D64C-A9F1-214AFC6DBC13}" dt="2024-08-20T16:57:19.077" v="1116"/>
          <ac:picMkLst>
            <pc:docMk/>
            <pc:sldMk cId="2403872336" sldId="2147479580"/>
            <ac:picMk id="16" creationId="{0A513D4F-4506-133A-F066-5284C87C7E85}"/>
          </ac:picMkLst>
        </pc:picChg>
        <pc:picChg chg="mod">
          <ac:chgData name="Pamela Fox" userId="05c421f6-d446-4f2a-8ee0-1060b47b1543" providerId="ADAL" clId="{A1C87BB0-6648-D64C-A9F1-214AFC6DBC13}" dt="2024-08-20T16:57:19.077" v="1116"/>
          <ac:picMkLst>
            <pc:docMk/>
            <pc:sldMk cId="2403872336" sldId="2147479580"/>
            <ac:picMk id="21" creationId="{9AC4A206-E7FB-0B39-5682-55628FAB08B9}"/>
          </ac:picMkLst>
        </pc:picChg>
      </pc:sldChg>
      <pc:sldChg chg="addSp delSp modSp new mod">
        <pc:chgData name="Pamela Fox" userId="05c421f6-d446-4f2a-8ee0-1060b47b1543" providerId="ADAL" clId="{A1C87BB0-6648-D64C-A9F1-214AFC6DBC13}" dt="2024-08-20T17:12:50.400" v="1600" actId="207"/>
        <pc:sldMkLst>
          <pc:docMk/>
          <pc:sldMk cId="289504269" sldId="2147479581"/>
        </pc:sldMkLst>
        <pc:spChg chg="mod">
          <ac:chgData name="Pamela Fox" userId="05c421f6-d446-4f2a-8ee0-1060b47b1543" providerId="ADAL" clId="{A1C87BB0-6648-D64C-A9F1-214AFC6DBC13}" dt="2024-08-20T16:57:47.931" v="1155" actId="20577"/>
          <ac:spMkLst>
            <pc:docMk/>
            <pc:sldMk cId="289504269" sldId="2147479581"/>
            <ac:spMk id="2" creationId="{19C7070B-AEE9-B047-48D0-1EC845746293}"/>
          </ac:spMkLst>
        </pc:spChg>
        <pc:spChg chg="del">
          <ac:chgData name="Pamela Fox" userId="05c421f6-d446-4f2a-8ee0-1060b47b1543" providerId="ADAL" clId="{A1C87BB0-6648-D64C-A9F1-214AFC6DBC13}" dt="2024-08-20T16:57:43.345" v="1136" actId="478"/>
          <ac:spMkLst>
            <pc:docMk/>
            <pc:sldMk cId="289504269" sldId="2147479581"/>
            <ac:spMk id="3" creationId="{92F5FD76-8C94-F62D-DC26-2577B60B7D54}"/>
          </ac:spMkLst>
        </pc:spChg>
        <pc:spChg chg="add mod">
          <ac:chgData name="Pamela Fox" userId="05c421f6-d446-4f2a-8ee0-1060b47b1543" providerId="ADAL" clId="{A1C87BB0-6648-D64C-A9F1-214AFC6DBC13}" dt="2024-08-20T17:00:21.669" v="1296" actId="20577"/>
          <ac:spMkLst>
            <pc:docMk/>
            <pc:sldMk cId="289504269" sldId="2147479581"/>
            <ac:spMk id="4" creationId="{7BCDA58C-F485-0EBB-3C87-6CFC1999C5EA}"/>
          </ac:spMkLst>
        </pc:spChg>
        <pc:spChg chg="add mod">
          <ac:chgData name="Pamela Fox" userId="05c421f6-d446-4f2a-8ee0-1060b47b1543" providerId="ADAL" clId="{A1C87BB0-6648-D64C-A9F1-214AFC6DBC13}" dt="2024-08-20T17:12:50.400" v="1600" actId="207"/>
          <ac:spMkLst>
            <pc:docMk/>
            <pc:sldMk cId="289504269" sldId="2147479581"/>
            <ac:spMk id="5" creationId="{192D24F5-7A8A-2951-56E2-1B9D01C1DFEF}"/>
          </ac:spMkLst>
        </pc:spChg>
        <pc:picChg chg="add mod">
          <ac:chgData name="Pamela Fox" userId="05c421f6-d446-4f2a-8ee0-1060b47b1543" providerId="ADAL" clId="{A1C87BB0-6648-D64C-A9F1-214AFC6DBC13}" dt="2024-08-20T16:57:53.678" v="1156" actId="1076"/>
          <ac:picMkLst>
            <pc:docMk/>
            <pc:sldMk cId="289504269" sldId="2147479581"/>
            <ac:picMk id="6" creationId="{B5F03F33-607D-7653-F163-76FE8B503FFE}"/>
          </ac:picMkLst>
        </pc:picChg>
      </pc:sldChg>
      <pc:sldChg chg="addSp delSp modSp add mod">
        <pc:chgData name="Pamela Fox" userId="05c421f6-d446-4f2a-8ee0-1060b47b1543" providerId="ADAL" clId="{A1C87BB0-6648-D64C-A9F1-214AFC6DBC13}" dt="2024-08-20T16:58:55.044" v="1188" actId="207"/>
        <pc:sldMkLst>
          <pc:docMk/>
          <pc:sldMk cId="468487771" sldId="2147479582"/>
        </pc:sldMkLst>
        <pc:spChg chg="mod">
          <ac:chgData name="Pamela Fox" userId="05c421f6-d446-4f2a-8ee0-1060b47b1543" providerId="ADAL" clId="{A1C87BB0-6648-D64C-A9F1-214AFC6DBC13}" dt="2024-08-20T16:58:26.239" v="1178" actId="20577"/>
          <ac:spMkLst>
            <pc:docMk/>
            <pc:sldMk cId="468487771" sldId="2147479582"/>
            <ac:spMk id="2" creationId="{44C9CF23-DE59-6EF6-FFF5-56273A6AED9D}"/>
          </ac:spMkLst>
        </pc:spChg>
        <pc:spChg chg="del">
          <ac:chgData name="Pamela Fox" userId="05c421f6-d446-4f2a-8ee0-1060b47b1543" providerId="ADAL" clId="{A1C87BB0-6648-D64C-A9F1-214AFC6DBC13}" dt="2024-08-20T16:58:19.781" v="1161" actId="478"/>
          <ac:spMkLst>
            <pc:docMk/>
            <pc:sldMk cId="468487771" sldId="2147479582"/>
            <ac:spMk id="4" creationId="{E36DC3F7-B42D-9BCC-2137-8777A488ADEE}"/>
          </ac:spMkLst>
        </pc:spChg>
        <pc:spChg chg="del">
          <ac:chgData name="Pamela Fox" userId="05c421f6-d446-4f2a-8ee0-1060b47b1543" providerId="ADAL" clId="{A1C87BB0-6648-D64C-A9F1-214AFC6DBC13}" dt="2024-08-20T16:58:17.027" v="1160" actId="478"/>
          <ac:spMkLst>
            <pc:docMk/>
            <pc:sldMk cId="468487771" sldId="2147479582"/>
            <ac:spMk id="5" creationId="{4C13E534-ADA3-A47D-08AE-534EF53D66DF}"/>
          </ac:spMkLst>
        </pc:spChg>
        <pc:spChg chg="mod">
          <ac:chgData name="Pamela Fox" userId="05c421f6-d446-4f2a-8ee0-1060b47b1543" providerId="ADAL" clId="{A1C87BB0-6648-D64C-A9F1-214AFC6DBC13}" dt="2024-08-20T16:58:20.565" v="1162"/>
          <ac:spMkLst>
            <pc:docMk/>
            <pc:sldMk cId="468487771" sldId="2147479582"/>
            <ac:spMk id="7" creationId="{6045CE48-4FEC-3D5D-0A6E-FEB738CFE2AC}"/>
          </ac:spMkLst>
        </pc:spChg>
        <pc:spChg chg="mod">
          <ac:chgData name="Pamela Fox" userId="05c421f6-d446-4f2a-8ee0-1060b47b1543" providerId="ADAL" clId="{A1C87BB0-6648-D64C-A9F1-214AFC6DBC13}" dt="2024-08-20T16:58:39.303" v="1181" actId="207"/>
          <ac:spMkLst>
            <pc:docMk/>
            <pc:sldMk cId="468487771" sldId="2147479582"/>
            <ac:spMk id="8" creationId="{E07021DF-E27F-D8AA-6AC9-C4AC5342BB20}"/>
          </ac:spMkLst>
        </pc:spChg>
        <pc:spChg chg="mod">
          <ac:chgData name="Pamela Fox" userId="05c421f6-d446-4f2a-8ee0-1060b47b1543" providerId="ADAL" clId="{A1C87BB0-6648-D64C-A9F1-214AFC6DBC13}" dt="2024-08-20T16:58:44.310" v="1182" actId="207"/>
          <ac:spMkLst>
            <pc:docMk/>
            <pc:sldMk cId="468487771" sldId="2147479582"/>
            <ac:spMk id="9" creationId="{F00BFBD5-AEFA-7D16-59D0-3D227C8A1AA4}"/>
          </ac:spMkLst>
        </pc:spChg>
        <pc:spChg chg="mod">
          <ac:chgData name="Pamela Fox" userId="05c421f6-d446-4f2a-8ee0-1060b47b1543" providerId="ADAL" clId="{A1C87BB0-6648-D64C-A9F1-214AFC6DBC13}" dt="2024-08-20T16:58:44.310" v="1182" actId="207"/>
          <ac:spMkLst>
            <pc:docMk/>
            <pc:sldMk cId="468487771" sldId="2147479582"/>
            <ac:spMk id="11" creationId="{63578772-74A9-3781-F3E0-1C1FDB9A97EC}"/>
          </ac:spMkLst>
        </pc:spChg>
        <pc:spChg chg="mod">
          <ac:chgData name="Pamela Fox" userId="05c421f6-d446-4f2a-8ee0-1060b47b1543" providerId="ADAL" clId="{A1C87BB0-6648-D64C-A9F1-214AFC6DBC13}" dt="2024-08-20T16:58:28.571" v="1179" actId="207"/>
          <ac:spMkLst>
            <pc:docMk/>
            <pc:sldMk cId="468487771" sldId="2147479582"/>
            <ac:spMk id="13" creationId="{487950F1-8F40-520B-BAA5-C49E00293F74}"/>
          </ac:spMkLst>
        </pc:spChg>
        <pc:spChg chg="mod">
          <ac:chgData name="Pamela Fox" userId="05c421f6-d446-4f2a-8ee0-1060b47b1543" providerId="ADAL" clId="{A1C87BB0-6648-D64C-A9F1-214AFC6DBC13}" dt="2024-08-20T16:58:28.571" v="1179" actId="207"/>
          <ac:spMkLst>
            <pc:docMk/>
            <pc:sldMk cId="468487771" sldId="2147479582"/>
            <ac:spMk id="14" creationId="{9B48E348-A015-26B4-E4C1-E12D363FD0E8}"/>
          </ac:spMkLst>
        </pc:spChg>
        <pc:spChg chg="mod">
          <ac:chgData name="Pamela Fox" userId="05c421f6-d446-4f2a-8ee0-1060b47b1543" providerId="ADAL" clId="{A1C87BB0-6648-D64C-A9F1-214AFC6DBC13}" dt="2024-08-20T16:58:28.571" v="1179" actId="207"/>
          <ac:spMkLst>
            <pc:docMk/>
            <pc:sldMk cId="468487771" sldId="2147479582"/>
            <ac:spMk id="16" creationId="{087B787F-0B02-8F1D-616B-4AEE6323A87C}"/>
          </ac:spMkLst>
        </pc:spChg>
        <pc:grpChg chg="add mod">
          <ac:chgData name="Pamela Fox" userId="05c421f6-d446-4f2a-8ee0-1060b47b1543" providerId="ADAL" clId="{A1C87BB0-6648-D64C-A9F1-214AFC6DBC13}" dt="2024-08-20T16:58:20.565" v="1162"/>
          <ac:grpSpMkLst>
            <pc:docMk/>
            <pc:sldMk cId="468487771" sldId="2147479582"/>
            <ac:grpSpMk id="3" creationId="{0EC166B5-9BBB-3C0A-D1A0-B54D6659DD1B}"/>
          </ac:grpSpMkLst>
        </pc:grpChg>
        <pc:grpChg chg="add mod">
          <ac:chgData name="Pamela Fox" userId="05c421f6-d446-4f2a-8ee0-1060b47b1543" providerId="ADAL" clId="{A1C87BB0-6648-D64C-A9F1-214AFC6DBC13}" dt="2024-08-20T16:58:20.565" v="1162"/>
          <ac:grpSpMkLst>
            <pc:docMk/>
            <pc:sldMk cId="468487771" sldId="2147479582"/>
            <ac:grpSpMk id="12" creationId="{13D0DB76-C19C-ADBA-B0BB-8813A02F2E3C}"/>
          </ac:grpSpMkLst>
        </pc:grpChg>
        <pc:picChg chg="del">
          <ac:chgData name="Pamela Fox" userId="05c421f6-d446-4f2a-8ee0-1060b47b1543" providerId="ADAL" clId="{A1C87BB0-6648-D64C-A9F1-214AFC6DBC13}" dt="2024-08-20T16:58:17.027" v="1160" actId="478"/>
          <ac:picMkLst>
            <pc:docMk/>
            <pc:sldMk cId="468487771" sldId="2147479582"/>
            <ac:picMk id="6" creationId="{81A489A1-1EC2-3FAA-E6A5-E2FBC752E7D7}"/>
          </ac:picMkLst>
        </pc:picChg>
        <pc:picChg chg="mod">
          <ac:chgData name="Pamela Fox" userId="05c421f6-d446-4f2a-8ee0-1060b47b1543" providerId="ADAL" clId="{A1C87BB0-6648-D64C-A9F1-214AFC6DBC13}" dt="2024-08-20T16:58:52.354" v="1187" actId="207"/>
          <ac:picMkLst>
            <pc:docMk/>
            <pc:sldMk cId="468487771" sldId="2147479582"/>
            <ac:picMk id="10" creationId="{C2EB81FC-3EB6-481D-A4F3-DEB13462FE8A}"/>
          </ac:picMkLst>
        </pc:picChg>
        <pc:picChg chg="mod">
          <ac:chgData name="Pamela Fox" userId="05c421f6-d446-4f2a-8ee0-1060b47b1543" providerId="ADAL" clId="{A1C87BB0-6648-D64C-A9F1-214AFC6DBC13}" dt="2024-08-20T16:58:55.044" v="1188" actId="207"/>
          <ac:picMkLst>
            <pc:docMk/>
            <pc:sldMk cId="468487771" sldId="2147479582"/>
            <ac:picMk id="15" creationId="{5AC88DC2-47B4-CC39-385B-C69D319AE851}"/>
          </ac:picMkLst>
        </pc:picChg>
      </pc:sldChg>
      <pc:sldChg chg="addSp delSp modSp new mod">
        <pc:chgData name="Pamela Fox" userId="05c421f6-d446-4f2a-8ee0-1060b47b1543" providerId="ADAL" clId="{A1C87BB0-6648-D64C-A9F1-214AFC6DBC13}" dt="2024-08-20T20:14:12.562" v="2056" actId="207"/>
        <pc:sldMkLst>
          <pc:docMk/>
          <pc:sldMk cId="429464730" sldId="2147479583"/>
        </pc:sldMkLst>
        <pc:spChg chg="mod">
          <ac:chgData name="Pamela Fox" userId="05c421f6-d446-4f2a-8ee0-1060b47b1543" providerId="ADAL" clId="{A1C87BB0-6648-D64C-A9F1-214AFC6DBC13}" dt="2024-08-20T17:20:10.529" v="1706" actId="20577"/>
          <ac:spMkLst>
            <pc:docMk/>
            <pc:sldMk cId="429464730" sldId="2147479583"/>
            <ac:spMk id="2" creationId="{D2CC195C-E525-9D42-951E-A412E91022B6}"/>
          </ac:spMkLst>
        </pc:spChg>
        <pc:spChg chg="del">
          <ac:chgData name="Pamela Fox" userId="05c421f6-d446-4f2a-8ee0-1060b47b1543" providerId="ADAL" clId="{A1C87BB0-6648-D64C-A9F1-214AFC6DBC13}" dt="2024-08-20T17:09:46.571" v="1519" actId="478"/>
          <ac:spMkLst>
            <pc:docMk/>
            <pc:sldMk cId="429464730" sldId="2147479583"/>
            <ac:spMk id="3" creationId="{D71F055B-2310-21DB-8571-987242BF4C98}"/>
          </ac:spMkLst>
        </pc:spChg>
        <pc:spChg chg="add mod">
          <ac:chgData name="Pamela Fox" userId="05c421f6-d446-4f2a-8ee0-1060b47b1543" providerId="ADAL" clId="{A1C87BB0-6648-D64C-A9F1-214AFC6DBC13}" dt="2024-08-20T20:14:12.562" v="2056" actId="207"/>
          <ac:spMkLst>
            <pc:docMk/>
            <pc:sldMk cId="429464730" sldId="2147479583"/>
            <ac:spMk id="3" creationId="{F523BCBB-5531-F8AD-543E-D7FBAA89DC0A}"/>
          </ac:spMkLst>
        </pc:spChg>
        <pc:spChg chg="add mod">
          <ac:chgData name="Pamela Fox" userId="05c421f6-d446-4f2a-8ee0-1060b47b1543" providerId="ADAL" clId="{A1C87BB0-6648-D64C-A9F1-214AFC6DBC13}" dt="2024-08-20T17:12:38.269" v="1599" actId="20577"/>
          <ac:spMkLst>
            <pc:docMk/>
            <pc:sldMk cId="429464730" sldId="2147479583"/>
            <ac:spMk id="4" creationId="{4A36910E-B835-901A-4833-629608AD5C81}"/>
          </ac:spMkLst>
        </pc:spChg>
        <pc:spChg chg="add mod">
          <ac:chgData name="Pamela Fox" userId="05c421f6-d446-4f2a-8ee0-1060b47b1543" providerId="ADAL" clId="{A1C87BB0-6648-D64C-A9F1-214AFC6DBC13}" dt="2024-08-20T20:12:55.700" v="2044" actId="207"/>
          <ac:spMkLst>
            <pc:docMk/>
            <pc:sldMk cId="429464730" sldId="2147479583"/>
            <ac:spMk id="5" creationId="{D6CBDFBD-D8C9-782F-2ABF-0D238EF4304E}"/>
          </ac:spMkLst>
        </pc:spChg>
        <pc:spChg chg="add del mod">
          <ac:chgData name="Pamela Fox" userId="05c421f6-d446-4f2a-8ee0-1060b47b1543" providerId="ADAL" clId="{A1C87BB0-6648-D64C-A9F1-214AFC6DBC13}" dt="2024-08-20T20:11:35.952" v="2033" actId="478"/>
          <ac:spMkLst>
            <pc:docMk/>
            <pc:sldMk cId="429464730" sldId="2147479583"/>
            <ac:spMk id="6" creationId="{3F56C275-6914-5607-DB12-47DE49C94D46}"/>
          </ac:spMkLst>
        </pc:spChg>
        <pc:picChg chg="add mod">
          <ac:chgData name="Pamela Fox" userId="05c421f6-d446-4f2a-8ee0-1060b47b1543" providerId="ADAL" clId="{A1C87BB0-6648-D64C-A9F1-214AFC6DBC13}" dt="2024-08-20T20:11:36.451" v="2034"/>
          <ac:picMkLst>
            <pc:docMk/>
            <pc:sldMk cId="429464730" sldId="2147479583"/>
            <ac:picMk id="7" creationId="{76612DBA-6370-DD6C-BF55-2B6BC0CF2837}"/>
          </ac:picMkLst>
        </pc:picChg>
        <pc:picChg chg="add del mod">
          <ac:chgData name="Pamela Fox" userId="05c421f6-d446-4f2a-8ee0-1060b47b1543" providerId="ADAL" clId="{A1C87BB0-6648-D64C-A9F1-214AFC6DBC13}" dt="2024-08-20T17:11:25.909" v="1576" actId="478"/>
          <ac:picMkLst>
            <pc:docMk/>
            <pc:sldMk cId="429464730" sldId="2147479583"/>
            <ac:picMk id="1026" creationId="{9BA025B9-1511-0114-B73C-2AE032ABE5F9}"/>
          </ac:picMkLst>
        </pc:picChg>
        <pc:picChg chg="add mod">
          <ac:chgData name="Pamela Fox" userId="05c421f6-d446-4f2a-8ee0-1060b47b1543" providerId="ADAL" clId="{A1C87BB0-6648-D64C-A9F1-214AFC6DBC13}" dt="2024-08-20T17:13:21.562" v="1605" actId="732"/>
          <ac:picMkLst>
            <pc:docMk/>
            <pc:sldMk cId="429464730" sldId="2147479583"/>
            <ac:picMk id="1028" creationId="{9EDB7829-3D28-AF0E-668B-B13B3264DDD3}"/>
          </ac:picMkLst>
        </pc:picChg>
      </pc:sldChg>
      <pc:sldChg chg="addSp delSp modSp add del mod">
        <pc:chgData name="Pamela Fox" userId="05c421f6-d446-4f2a-8ee0-1060b47b1543" providerId="ADAL" clId="{A1C87BB0-6648-D64C-A9F1-214AFC6DBC13}" dt="2024-08-23T22:14:50.722" v="4489" actId="2696"/>
        <pc:sldMkLst>
          <pc:docMk/>
          <pc:sldMk cId="2504752631" sldId="2147479584"/>
        </pc:sldMkLst>
        <pc:spChg chg="mod">
          <ac:chgData name="Pamela Fox" userId="05c421f6-d446-4f2a-8ee0-1060b47b1543" providerId="ADAL" clId="{A1C87BB0-6648-D64C-A9F1-214AFC6DBC13}" dt="2024-08-20T17:20:08.459" v="1704" actId="20577"/>
          <ac:spMkLst>
            <pc:docMk/>
            <pc:sldMk cId="2504752631" sldId="2147479584"/>
            <ac:spMk id="2" creationId="{35B9DB29-93FE-88EC-E1AE-1E52C95E41CE}"/>
          </ac:spMkLst>
        </pc:spChg>
        <pc:spChg chg="add del mod">
          <ac:chgData name="Pamela Fox" userId="05c421f6-d446-4f2a-8ee0-1060b47b1543" providerId="ADAL" clId="{A1C87BB0-6648-D64C-A9F1-214AFC6DBC13}" dt="2024-08-20T20:11:49.903" v="2035" actId="478"/>
          <ac:spMkLst>
            <pc:docMk/>
            <pc:sldMk cId="2504752631" sldId="2147479584"/>
            <ac:spMk id="3" creationId="{C25CB314-4AF3-AAFC-01C5-F99E71006B41}"/>
          </ac:spMkLst>
        </pc:spChg>
        <pc:spChg chg="mod">
          <ac:chgData name="Pamela Fox" userId="05c421f6-d446-4f2a-8ee0-1060b47b1543" providerId="ADAL" clId="{A1C87BB0-6648-D64C-A9F1-214AFC6DBC13}" dt="2024-08-20T20:15:47.107" v="2081" actId="1076"/>
          <ac:spMkLst>
            <pc:docMk/>
            <pc:sldMk cId="2504752631" sldId="2147479584"/>
            <ac:spMk id="4" creationId="{C63F9B12-DD8E-5AA9-174F-8B6F90594B9B}"/>
          </ac:spMkLst>
        </pc:spChg>
        <pc:spChg chg="mod">
          <ac:chgData name="Pamela Fox" userId="05c421f6-d446-4f2a-8ee0-1060b47b1543" providerId="ADAL" clId="{A1C87BB0-6648-D64C-A9F1-214AFC6DBC13}" dt="2024-08-20T20:17:47.157" v="2159" actId="207"/>
          <ac:spMkLst>
            <pc:docMk/>
            <pc:sldMk cId="2504752631" sldId="2147479584"/>
            <ac:spMk id="5" creationId="{E8F7EB08-153D-6F25-B615-596E9F16F66E}"/>
          </ac:spMkLst>
        </pc:spChg>
        <pc:spChg chg="add mod">
          <ac:chgData name="Pamela Fox" userId="05c421f6-d446-4f2a-8ee0-1060b47b1543" providerId="ADAL" clId="{A1C87BB0-6648-D64C-A9F1-214AFC6DBC13}" dt="2024-08-20T20:15:50.459" v="2082" actId="14100"/>
          <ac:spMkLst>
            <pc:docMk/>
            <pc:sldMk cId="2504752631" sldId="2147479584"/>
            <ac:spMk id="6" creationId="{9B0E06EA-F973-DC5A-8BE6-A1B99FBE6B4E}"/>
          </ac:spMkLst>
        </pc:spChg>
        <pc:picChg chg="add mod">
          <ac:chgData name="Pamela Fox" userId="05c421f6-d446-4f2a-8ee0-1060b47b1543" providerId="ADAL" clId="{A1C87BB0-6648-D64C-A9F1-214AFC6DBC13}" dt="2024-08-20T20:11:50.968" v="2036"/>
          <ac:picMkLst>
            <pc:docMk/>
            <pc:sldMk cId="2504752631" sldId="2147479584"/>
            <ac:picMk id="7" creationId="{27202B5D-D4AF-37E8-98E9-226535754408}"/>
          </ac:picMkLst>
        </pc:picChg>
        <pc:picChg chg="del">
          <ac:chgData name="Pamela Fox" userId="05c421f6-d446-4f2a-8ee0-1060b47b1543" providerId="ADAL" clId="{A1C87BB0-6648-D64C-A9F1-214AFC6DBC13}" dt="2024-08-20T17:17:01.732" v="1644" actId="478"/>
          <ac:picMkLst>
            <pc:docMk/>
            <pc:sldMk cId="2504752631" sldId="2147479584"/>
            <ac:picMk id="1028" creationId="{CF6F047A-2DD3-81A8-7348-09D6EE908ABA}"/>
          </ac:picMkLst>
        </pc:picChg>
        <pc:picChg chg="add mod">
          <ac:chgData name="Pamela Fox" userId="05c421f6-d446-4f2a-8ee0-1060b47b1543" providerId="ADAL" clId="{A1C87BB0-6648-D64C-A9F1-214AFC6DBC13}" dt="2024-08-20T20:15:43.501" v="2080" actId="732"/>
          <ac:picMkLst>
            <pc:docMk/>
            <pc:sldMk cId="2504752631" sldId="2147479584"/>
            <ac:picMk id="3074" creationId="{D6F7700C-9B1E-74B0-8817-AC857E63DD30}"/>
          </ac:picMkLst>
        </pc:picChg>
      </pc:sldChg>
      <pc:sldChg chg="addSp delSp modSp add mod">
        <pc:chgData name="Pamela Fox" userId="05c421f6-d446-4f2a-8ee0-1060b47b1543" providerId="ADAL" clId="{A1C87BB0-6648-D64C-A9F1-214AFC6DBC13}" dt="2024-08-20T20:22:46.635" v="2260" actId="1037"/>
        <pc:sldMkLst>
          <pc:docMk/>
          <pc:sldMk cId="3533890924" sldId="2147479585"/>
        </pc:sldMkLst>
        <pc:spChg chg="mod">
          <ac:chgData name="Pamela Fox" userId="05c421f6-d446-4f2a-8ee0-1060b47b1543" providerId="ADAL" clId="{A1C87BB0-6648-D64C-A9F1-214AFC6DBC13}" dt="2024-08-20T17:20:06.326" v="1702" actId="20577"/>
          <ac:spMkLst>
            <pc:docMk/>
            <pc:sldMk cId="3533890924" sldId="2147479585"/>
            <ac:spMk id="2" creationId="{F3DC81F1-D29B-8C1E-25D3-EB44F4E5BF56}"/>
          </ac:spMkLst>
        </pc:spChg>
        <pc:spChg chg="add del mod">
          <ac:chgData name="Pamela Fox" userId="05c421f6-d446-4f2a-8ee0-1060b47b1543" providerId="ADAL" clId="{A1C87BB0-6648-D64C-A9F1-214AFC6DBC13}" dt="2024-08-20T20:12:07.248" v="2039" actId="478"/>
          <ac:spMkLst>
            <pc:docMk/>
            <pc:sldMk cId="3533890924" sldId="2147479585"/>
            <ac:spMk id="3" creationId="{1D2F8616-3142-4502-097A-8803594213C6}"/>
          </ac:spMkLst>
        </pc:spChg>
        <pc:spChg chg="mod">
          <ac:chgData name="Pamela Fox" userId="05c421f6-d446-4f2a-8ee0-1060b47b1543" providerId="ADAL" clId="{A1C87BB0-6648-D64C-A9F1-214AFC6DBC13}" dt="2024-08-20T17:19:26.026" v="1683" actId="20577"/>
          <ac:spMkLst>
            <pc:docMk/>
            <pc:sldMk cId="3533890924" sldId="2147479585"/>
            <ac:spMk id="4" creationId="{1A5FD0A3-6927-7738-D69F-EDFFBA866370}"/>
          </ac:spMkLst>
        </pc:spChg>
        <pc:spChg chg="mod">
          <ac:chgData name="Pamela Fox" userId="05c421f6-d446-4f2a-8ee0-1060b47b1543" providerId="ADAL" clId="{A1C87BB0-6648-D64C-A9F1-214AFC6DBC13}" dt="2024-08-20T20:17:54.042" v="2162" actId="207"/>
          <ac:spMkLst>
            <pc:docMk/>
            <pc:sldMk cId="3533890924" sldId="2147479585"/>
            <ac:spMk id="5" creationId="{59B9FDCD-95FC-EDE5-4221-60165BD0605E}"/>
          </ac:spMkLst>
        </pc:spChg>
        <pc:spChg chg="add mod">
          <ac:chgData name="Pamela Fox" userId="05c421f6-d446-4f2a-8ee0-1060b47b1543" providerId="ADAL" clId="{A1C87BB0-6648-D64C-A9F1-214AFC6DBC13}" dt="2024-08-20T20:22:41.166" v="2243" actId="1076"/>
          <ac:spMkLst>
            <pc:docMk/>
            <pc:sldMk cId="3533890924" sldId="2147479585"/>
            <ac:spMk id="6" creationId="{1FC0BB47-8FE8-6A2E-9CFA-D732786D855A}"/>
          </ac:spMkLst>
        </pc:spChg>
        <pc:picChg chg="add mod">
          <ac:chgData name="Pamela Fox" userId="05c421f6-d446-4f2a-8ee0-1060b47b1543" providerId="ADAL" clId="{A1C87BB0-6648-D64C-A9F1-214AFC6DBC13}" dt="2024-08-20T20:22:46.635" v="2260" actId="1037"/>
          <ac:picMkLst>
            <pc:docMk/>
            <pc:sldMk cId="3533890924" sldId="2147479585"/>
            <ac:picMk id="7" creationId="{CF31D8CC-05B4-8523-AE89-E0557D846BBD}"/>
          </ac:picMkLst>
        </pc:picChg>
        <pc:picChg chg="add mod">
          <ac:chgData name="Pamela Fox" userId="05c421f6-d446-4f2a-8ee0-1060b47b1543" providerId="ADAL" clId="{A1C87BB0-6648-D64C-A9F1-214AFC6DBC13}" dt="2024-08-20T20:21:57.761" v="2225" actId="1076"/>
          <ac:picMkLst>
            <pc:docMk/>
            <pc:sldMk cId="3533890924" sldId="2147479585"/>
            <ac:picMk id="2050" creationId="{01FF8604-51D0-1899-D30D-310C7DBDC8C6}"/>
          </ac:picMkLst>
        </pc:picChg>
        <pc:picChg chg="del">
          <ac:chgData name="Pamela Fox" userId="05c421f6-d446-4f2a-8ee0-1060b47b1543" providerId="ADAL" clId="{A1C87BB0-6648-D64C-A9F1-214AFC6DBC13}" dt="2024-08-20T20:21:33.074" v="2214" actId="478"/>
          <ac:picMkLst>
            <pc:docMk/>
            <pc:sldMk cId="3533890924" sldId="2147479585"/>
            <ac:picMk id="3074" creationId="{1AD5ED35-0674-32D6-07C3-8DBAA6B0658F}"/>
          </ac:picMkLst>
        </pc:picChg>
      </pc:sldChg>
      <pc:sldChg chg="addSp delSp modSp add mod">
        <pc:chgData name="Pamela Fox" userId="05c421f6-d446-4f2a-8ee0-1060b47b1543" providerId="ADAL" clId="{A1C87BB0-6648-D64C-A9F1-214AFC6DBC13}" dt="2024-08-20T21:13:15.657" v="2883" actId="1076"/>
        <pc:sldMkLst>
          <pc:docMk/>
          <pc:sldMk cId="3290420463" sldId="2147479586"/>
        </pc:sldMkLst>
        <pc:spChg chg="mod">
          <ac:chgData name="Pamela Fox" userId="05c421f6-d446-4f2a-8ee0-1060b47b1543" providerId="ADAL" clId="{A1C87BB0-6648-D64C-A9F1-214AFC6DBC13}" dt="2024-08-20T17:20:02.133" v="1700" actId="20577"/>
          <ac:spMkLst>
            <pc:docMk/>
            <pc:sldMk cId="3290420463" sldId="2147479586"/>
            <ac:spMk id="2" creationId="{F5AF828F-9B5F-0D50-B497-F9A4579F722C}"/>
          </ac:spMkLst>
        </pc:spChg>
        <pc:spChg chg="add del mod">
          <ac:chgData name="Pamela Fox" userId="05c421f6-d446-4f2a-8ee0-1060b47b1543" providerId="ADAL" clId="{A1C87BB0-6648-D64C-A9F1-214AFC6DBC13}" dt="2024-08-20T20:52:50.132" v="2313" actId="478"/>
          <ac:spMkLst>
            <pc:docMk/>
            <pc:sldMk cId="3290420463" sldId="2147479586"/>
            <ac:spMk id="3" creationId="{E7025CD7-E63A-720D-AF08-A187D2A23A03}"/>
          </ac:spMkLst>
        </pc:spChg>
        <pc:spChg chg="mod">
          <ac:chgData name="Pamela Fox" userId="05c421f6-d446-4f2a-8ee0-1060b47b1543" providerId="ADAL" clId="{A1C87BB0-6648-D64C-A9F1-214AFC6DBC13}" dt="2024-08-20T21:13:15.657" v="2883" actId="1076"/>
          <ac:spMkLst>
            <pc:docMk/>
            <pc:sldMk cId="3290420463" sldId="2147479586"/>
            <ac:spMk id="4" creationId="{3BDDA810-47D4-C6C4-283C-0AC8A81C8163}"/>
          </ac:spMkLst>
        </pc:spChg>
        <pc:spChg chg="mod">
          <ac:chgData name="Pamela Fox" userId="05c421f6-d446-4f2a-8ee0-1060b47b1543" providerId="ADAL" clId="{A1C87BB0-6648-D64C-A9F1-214AFC6DBC13}" dt="2024-08-20T20:24:56.647" v="2263" actId="207"/>
          <ac:spMkLst>
            <pc:docMk/>
            <pc:sldMk cId="3290420463" sldId="2147479586"/>
            <ac:spMk id="5" creationId="{11418531-4512-C5A1-BFD0-4E3747CB2849}"/>
          </ac:spMkLst>
        </pc:spChg>
        <pc:spChg chg="add mod">
          <ac:chgData name="Pamela Fox" userId="05c421f6-d446-4f2a-8ee0-1060b47b1543" providerId="ADAL" clId="{A1C87BB0-6648-D64C-A9F1-214AFC6DBC13}" dt="2024-08-20T20:52:50.462" v="2314"/>
          <ac:spMkLst>
            <pc:docMk/>
            <pc:sldMk cId="3290420463" sldId="2147479586"/>
            <ac:spMk id="6" creationId="{0D790C94-CFE5-A0A1-B4D3-326BE8054AEC}"/>
          </ac:spMkLst>
        </pc:spChg>
        <pc:spChg chg="add mod">
          <ac:chgData name="Pamela Fox" userId="05c421f6-d446-4f2a-8ee0-1060b47b1543" providerId="ADAL" clId="{A1C87BB0-6648-D64C-A9F1-214AFC6DBC13}" dt="2024-08-20T20:53:54.805" v="2316" actId="207"/>
          <ac:spMkLst>
            <pc:docMk/>
            <pc:sldMk cId="3290420463" sldId="2147479586"/>
            <ac:spMk id="7" creationId="{CFA88D5A-8D1B-8560-040E-14223294A2A0}"/>
          </ac:spMkLst>
        </pc:spChg>
        <pc:picChg chg="add mod">
          <ac:chgData name="Pamela Fox" userId="05c421f6-d446-4f2a-8ee0-1060b47b1543" providerId="ADAL" clId="{A1C87BB0-6648-D64C-A9F1-214AFC6DBC13}" dt="2024-08-20T20:52:55.351" v="2315"/>
          <ac:picMkLst>
            <pc:docMk/>
            <pc:sldMk cId="3290420463" sldId="2147479586"/>
            <ac:picMk id="8" creationId="{A9A7FD98-0662-51BA-1EBB-0AF31B7C1D16}"/>
          </ac:picMkLst>
        </pc:picChg>
        <pc:picChg chg="add mod">
          <ac:chgData name="Pamela Fox" userId="05c421f6-d446-4f2a-8ee0-1060b47b1543" providerId="ADAL" clId="{A1C87BB0-6648-D64C-A9F1-214AFC6DBC13}" dt="2024-08-20T20:52:03.721" v="2280" actId="1076"/>
          <ac:picMkLst>
            <pc:docMk/>
            <pc:sldMk cId="3290420463" sldId="2147479586"/>
            <ac:picMk id="3074" creationId="{579F3A3D-88EE-441D-00EC-6329F305CE74}"/>
          </ac:picMkLst>
        </pc:picChg>
        <pc:picChg chg="del">
          <ac:chgData name="Pamela Fox" userId="05c421f6-d446-4f2a-8ee0-1060b47b1543" providerId="ADAL" clId="{A1C87BB0-6648-D64C-A9F1-214AFC6DBC13}" dt="2024-08-20T18:10:43.740" v="1775" actId="478"/>
          <ac:picMkLst>
            <pc:docMk/>
            <pc:sldMk cId="3290420463" sldId="2147479586"/>
            <ac:picMk id="3074" creationId="{C8797882-4DCB-7E36-2689-2BB8E23842E8}"/>
          </ac:picMkLst>
        </pc:picChg>
      </pc:sldChg>
      <pc:sldChg chg="modSp add mod">
        <pc:chgData name="Pamela Fox" userId="05c421f6-d446-4f2a-8ee0-1060b47b1543" providerId="ADAL" clId="{A1C87BB0-6648-D64C-A9F1-214AFC6DBC13}" dt="2024-08-20T21:17:57.890" v="2983" actId="20577"/>
        <pc:sldMkLst>
          <pc:docMk/>
          <pc:sldMk cId="3685609340" sldId="2147479587"/>
        </pc:sldMkLst>
        <pc:spChg chg="mod">
          <ac:chgData name="Pamela Fox" userId="05c421f6-d446-4f2a-8ee0-1060b47b1543" providerId="ADAL" clId="{A1C87BB0-6648-D64C-A9F1-214AFC6DBC13}" dt="2024-08-20T21:17:57.890" v="2983" actId="20577"/>
          <ac:spMkLst>
            <pc:docMk/>
            <pc:sldMk cId="3685609340" sldId="2147479587"/>
            <ac:spMk id="2" creationId="{F82E421F-5265-364F-1D20-D1F394C63B7D}"/>
          </ac:spMkLst>
        </pc:spChg>
      </pc:sldChg>
      <pc:sldChg chg="add del setBg">
        <pc:chgData name="Pamela Fox" userId="05c421f6-d446-4f2a-8ee0-1060b47b1543" providerId="ADAL" clId="{A1C87BB0-6648-D64C-A9F1-214AFC6DBC13}" dt="2024-08-20T18:27:31.293" v="1834"/>
        <pc:sldMkLst>
          <pc:docMk/>
          <pc:sldMk cId="1472423091" sldId="2147479588"/>
        </pc:sldMkLst>
      </pc:sldChg>
      <pc:sldChg chg="modSp add mod">
        <pc:chgData name="Pamela Fox" userId="05c421f6-d446-4f2a-8ee0-1060b47b1543" providerId="ADAL" clId="{A1C87BB0-6648-D64C-A9F1-214AFC6DBC13}" dt="2024-08-20T19:37:05.450" v="1854" actId="207"/>
        <pc:sldMkLst>
          <pc:docMk/>
          <pc:sldMk cId="2295035555" sldId="2147479588"/>
        </pc:sldMkLst>
        <pc:spChg chg="mod">
          <ac:chgData name="Pamela Fox" userId="05c421f6-d446-4f2a-8ee0-1060b47b1543" providerId="ADAL" clId="{A1C87BB0-6648-D64C-A9F1-214AFC6DBC13}" dt="2024-08-20T19:35:07.962" v="1842" actId="207"/>
          <ac:spMkLst>
            <pc:docMk/>
            <pc:sldMk cId="2295035555" sldId="2147479588"/>
            <ac:spMk id="5" creationId="{3C0F6033-6267-BF90-C61D-8DBA78E5889B}"/>
          </ac:spMkLst>
        </pc:spChg>
        <pc:spChg chg="mod">
          <ac:chgData name="Pamela Fox" userId="05c421f6-d446-4f2a-8ee0-1060b47b1543" providerId="ADAL" clId="{A1C87BB0-6648-D64C-A9F1-214AFC6DBC13}" dt="2024-08-20T19:35:10.651" v="1843" actId="207"/>
          <ac:spMkLst>
            <pc:docMk/>
            <pc:sldMk cId="2295035555" sldId="2147479588"/>
            <ac:spMk id="6" creationId="{ED32EB43-CC5F-8C68-D361-3C049F90E2C3}"/>
          </ac:spMkLst>
        </pc:spChg>
        <pc:spChg chg="mod">
          <ac:chgData name="Pamela Fox" userId="05c421f6-d446-4f2a-8ee0-1060b47b1543" providerId="ADAL" clId="{A1C87BB0-6648-D64C-A9F1-214AFC6DBC13}" dt="2024-08-20T19:36:37.375" v="1850" actId="207"/>
          <ac:spMkLst>
            <pc:docMk/>
            <pc:sldMk cId="2295035555" sldId="2147479588"/>
            <ac:spMk id="8" creationId="{043BD1E3-CBBD-85FE-D11A-9BCB91751AF7}"/>
          </ac:spMkLst>
        </pc:spChg>
        <pc:spChg chg="mod">
          <ac:chgData name="Pamela Fox" userId="05c421f6-d446-4f2a-8ee0-1060b47b1543" providerId="ADAL" clId="{A1C87BB0-6648-D64C-A9F1-214AFC6DBC13}" dt="2024-08-20T19:36:37.375" v="1850" actId="207"/>
          <ac:spMkLst>
            <pc:docMk/>
            <pc:sldMk cId="2295035555" sldId="2147479588"/>
            <ac:spMk id="9" creationId="{06651CB7-A65E-3B4D-043C-29AFF22B94E3}"/>
          </ac:spMkLst>
        </pc:spChg>
        <pc:spChg chg="mod">
          <ac:chgData name="Pamela Fox" userId="05c421f6-d446-4f2a-8ee0-1060b47b1543" providerId="ADAL" clId="{A1C87BB0-6648-D64C-A9F1-214AFC6DBC13}" dt="2024-08-20T19:36:37.375" v="1850" actId="207"/>
          <ac:spMkLst>
            <pc:docMk/>
            <pc:sldMk cId="2295035555" sldId="2147479588"/>
            <ac:spMk id="10" creationId="{8A881E47-2844-B99A-7771-0FB2C1E15839}"/>
          </ac:spMkLst>
        </pc:spChg>
        <pc:spChg chg="mod">
          <ac:chgData name="Pamela Fox" userId="05c421f6-d446-4f2a-8ee0-1060b47b1543" providerId="ADAL" clId="{A1C87BB0-6648-D64C-A9F1-214AFC6DBC13}" dt="2024-08-20T19:36:37.375" v="1850" actId="207"/>
          <ac:spMkLst>
            <pc:docMk/>
            <pc:sldMk cId="2295035555" sldId="2147479588"/>
            <ac:spMk id="11" creationId="{82C944C8-C609-7795-2DBB-328F3F0546B1}"/>
          </ac:spMkLst>
        </pc:spChg>
        <pc:spChg chg="mod">
          <ac:chgData name="Pamela Fox" userId="05c421f6-d446-4f2a-8ee0-1060b47b1543" providerId="ADAL" clId="{A1C87BB0-6648-D64C-A9F1-214AFC6DBC13}" dt="2024-08-20T19:36:37.375" v="1850" actId="207"/>
          <ac:spMkLst>
            <pc:docMk/>
            <pc:sldMk cId="2295035555" sldId="2147479588"/>
            <ac:spMk id="12" creationId="{0C44F135-4E22-22DE-42FD-86548D088EAD}"/>
          </ac:spMkLst>
        </pc:spChg>
        <pc:spChg chg="mod">
          <ac:chgData name="Pamela Fox" userId="05c421f6-d446-4f2a-8ee0-1060b47b1543" providerId="ADAL" clId="{A1C87BB0-6648-D64C-A9F1-214AFC6DBC13}" dt="2024-08-20T19:36:37.375" v="1850" actId="207"/>
          <ac:spMkLst>
            <pc:docMk/>
            <pc:sldMk cId="2295035555" sldId="2147479588"/>
            <ac:spMk id="13" creationId="{462B5D37-6823-16F1-9CEB-3C666F65A8AE}"/>
          </ac:spMkLst>
        </pc:spChg>
        <pc:spChg chg="mod">
          <ac:chgData name="Pamela Fox" userId="05c421f6-d446-4f2a-8ee0-1060b47b1543" providerId="ADAL" clId="{A1C87BB0-6648-D64C-A9F1-214AFC6DBC13}" dt="2024-08-20T19:35:05.898" v="1841" actId="207"/>
          <ac:spMkLst>
            <pc:docMk/>
            <pc:sldMk cId="2295035555" sldId="2147479588"/>
            <ac:spMk id="17" creationId="{00000000-0000-0000-0000-000000000000}"/>
          </ac:spMkLst>
        </pc:spChg>
        <pc:spChg chg="mod">
          <ac:chgData name="Pamela Fox" userId="05c421f6-d446-4f2a-8ee0-1060b47b1543" providerId="ADAL" clId="{A1C87BB0-6648-D64C-A9F1-214AFC6DBC13}" dt="2024-08-20T19:36:51.141" v="1851" actId="207"/>
          <ac:spMkLst>
            <pc:docMk/>
            <pc:sldMk cId="2295035555" sldId="2147479588"/>
            <ac:spMk id="30" creationId="{8E9B3887-25AC-840B-2C9F-8C7A219866F2}"/>
          </ac:spMkLst>
        </pc:spChg>
        <pc:spChg chg="mod">
          <ac:chgData name="Pamela Fox" userId="05c421f6-d446-4f2a-8ee0-1060b47b1543" providerId="ADAL" clId="{A1C87BB0-6648-D64C-A9F1-214AFC6DBC13}" dt="2024-08-20T19:36:51.141" v="1851" actId="207"/>
          <ac:spMkLst>
            <pc:docMk/>
            <pc:sldMk cId="2295035555" sldId="2147479588"/>
            <ac:spMk id="31" creationId="{2E97C846-3149-D146-B450-B60555BA0BE6}"/>
          </ac:spMkLst>
        </pc:spChg>
        <pc:spChg chg="mod">
          <ac:chgData name="Pamela Fox" userId="05c421f6-d446-4f2a-8ee0-1060b47b1543" providerId="ADAL" clId="{A1C87BB0-6648-D64C-A9F1-214AFC6DBC13}" dt="2024-08-20T19:36:51.141" v="1851" actId="207"/>
          <ac:spMkLst>
            <pc:docMk/>
            <pc:sldMk cId="2295035555" sldId="2147479588"/>
            <ac:spMk id="32" creationId="{18FC59F9-44DD-BFC5-F05D-3BF2DCC102D5}"/>
          </ac:spMkLst>
        </pc:spChg>
        <pc:spChg chg="mod">
          <ac:chgData name="Pamela Fox" userId="05c421f6-d446-4f2a-8ee0-1060b47b1543" providerId="ADAL" clId="{A1C87BB0-6648-D64C-A9F1-214AFC6DBC13}" dt="2024-08-20T19:36:51.141" v="1851" actId="207"/>
          <ac:spMkLst>
            <pc:docMk/>
            <pc:sldMk cId="2295035555" sldId="2147479588"/>
            <ac:spMk id="33" creationId="{1E97E7B4-C3AD-F3A5-F083-A21709446D87}"/>
          </ac:spMkLst>
        </pc:spChg>
        <pc:spChg chg="mod">
          <ac:chgData name="Pamela Fox" userId="05c421f6-d446-4f2a-8ee0-1060b47b1543" providerId="ADAL" clId="{A1C87BB0-6648-D64C-A9F1-214AFC6DBC13}" dt="2024-08-20T19:36:51.141" v="1851" actId="207"/>
          <ac:spMkLst>
            <pc:docMk/>
            <pc:sldMk cId="2295035555" sldId="2147479588"/>
            <ac:spMk id="35" creationId="{B6EBC5E9-5716-728A-AFD4-6B612E96D60A}"/>
          </ac:spMkLst>
        </pc:spChg>
        <pc:spChg chg="mod">
          <ac:chgData name="Pamela Fox" userId="05c421f6-d446-4f2a-8ee0-1060b47b1543" providerId="ADAL" clId="{A1C87BB0-6648-D64C-A9F1-214AFC6DBC13}" dt="2024-08-20T19:36:51.141" v="1851" actId="207"/>
          <ac:spMkLst>
            <pc:docMk/>
            <pc:sldMk cId="2295035555" sldId="2147479588"/>
            <ac:spMk id="36" creationId="{D8DE82BC-0AE9-1C98-C6CE-37883DA5E794}"/>
          </ac:spMkLst>
        </pc:spChg>
        <pc:spChg chg="mod">
          <ac:chgData name="Pamela Fox" userId="05c421f6-d446-4f2a-8ee0-1060b47b1543" providerId="ADAL" clId="{A1C87BB0-6648-D64C-A9F1-214AFC6DBC13}" dt="2024-08-20T19:36:37.375" v="1850" actId="207"/>
          <ac:spMkLst>
            <pc:docMk/>
            <pc:sldMk cId="2295035555" sldId="2147479588"/>
            <ac:spMk id="37" creationId="{627D621C-B4A2-9C2C-6EFC-94C015C24CDB}"/>
          </ac:spMkLst>
        </pc:spChg>
        <pc:spChg chg="mod">
          <ac:chgData name="Pamela Fox" userId="05c421f6-d446-4f2a-8ee0-1060b47b1543" providerId="ADAL" clId="{A1C87BB0-6648-D64C-A9F1-214AFC6DBC13}" dt="2024-08-20T19:36:37.375" v="1850" actId="207"/>
          <ac:spMkLst>
            <pc:docMk/>
            <pc:sldMk cId="2295035555" sldId="2147479588"/>
            <ac:spMk id="38" creationId="{0B6AF608-2C44-037C-B258-182FA45D25DB}"/>
          </ac:spMkLst>
        </pc:spChg>
        <pc:spChg chg="mod">
          <ac:chgData name="Pamela Fox" userId="05c421f6-d446-4f2a-8ee0-1060b47b1543" providerId="ADAL" clId="{A1C87BB0-6648-D64C-A9F1-214AFC6DBC13}" dt="2024-08-20T19:36:37.375" v="1850" actId="207"/>
          <ac:spMkLst>
            <pc:docMk/>
            <pc:sldMk cId="2295035555" sldId="2147479588"/>
            <ac:spMk id="39" creationId="{CB1D203D-C399-3DD8-C984-1CED7803CF8A}"/>
          </ac:spMkLst>
        </pc:spChg>
        <pc:spChg chg="mod">
          <ac:chgData name="Pamela Fox" userId="05c421f6-d446-4f2a-8ee0-1060b47b1543" providerId="ADAL" clId="{A1C87BB0-6648-D64C-A9F1-214AFC6DBC13}" dt="2024-08-20T19:36:37.375" v="1850" actId="207"/>
          <ac:spMkLst>
            <pc:docMk/>
            <pc:sldMk cId="2295035555" sldId="2147479588"/>
            <ac:spMk id="40" creationId="{8D287354-F682-7EB4-168D-170D4861A971}"/>
          </ac:spMkLst>
        </pc:spChg>
        <pc:spChg chg="mod">
          <ac:chgData name="Pamela Fox" userId="05c421f6-d446-4f2a-8ee0-1060b47b1543" providerId="ADAL" clId="{A1C87BB0-6648-D64C-A9F1-214AFC6DBC13}" dt="2024-08-20T19:36:37.375" v="1850" actId="207"/>
          <ac:spMkLst>
            <pc:docMk/>
            <pc:sldMk cId="2295035555" sldId="2147479588"/>
            <ac:spMk id="41" creationId="{F0FFF31F-785E-F687-B143-7FE895B29853}"/>
          </ac:spMkLst>
        </pc:spChg>
        <pc:spChg chg="mod">
          <ac:chgData name="Pamela Fox" userId="05c421f6-d446-4f2a-8ee0-1060b47b1543" providerId="ADAL" clId="{A1C87BB0-6648-D64C-A9F1-214AFC6DBC13}" dt="2024-08-20T19:36:37.375" v="1850" actId="207"/>
          <ac:spMkLst>
            <pc:docMk/>
            <pc:sldMk cId="2295035555" sldId="2147479588"/>
            <ac:spMk id="42" creationId="{8D5C724D-C630-510C-D700-776FFE3ED374}"/>
          </ac:spMkLst>
        </pc:spChg>
        <pc:spChg chg="mod">
          <ac:chgData name="Pamela Fox" userId="05c421f6-d446-4f2a-8ee0-1060b47b1543" providerId="ADAL" clId="{A1C87BB0-6648-D64C-A9F1-214AFC6DBC13}" dt="2024-08-20T19:36:51.141" v="1851" actId="207"/>
          <ac:spMkLst>
            <pc:docMk/>
            <pc:sldMk cId="2295035555" sldId="2147479588"/>
            <ac:spMk id="55" creationId="{6DF80572-6406-6BAB-5770-4DB4B9509075}"/>
          </ac:spMkLst>
        </pc:spChg>
        <pc:spChg chg="mod">
          <ac:chgData name="Pamela Fox" userId="05c421f6-d446-4f2a-8ee0-1060b47b1543" providerId="ADAL" clId="{A1C87BB0-6648-D64C-A9F1-214AFC6DBC13}" dt="2024-08-20T19:36:51.141" v="1851" actId="207"/>
          <ac:spMkLst>
            <pc:docMk/>
            <pc:sldMk cId="2295035555" sldId="2147479588"/>
            <ac:spMk id="56" creationId="{E7F7BACB-56FF-D5BC-59E3-F5D92B99675E}"/>
          </ac:spMkLst>
        </pc:spChg>
        <pc:spChg chg="mod">
          <ac:chgData name="Pamela Fox" userId="05c421f6-d446-4f2a-8ee0-1060b47b1543" providerId="ADAL" clId="{A1C87BB0-6648-D64C-A9F1-214AFC6DBC13}" dt="2024-08-20T19:36:51.141" v="1851" actId="207"/>
          <ac:spMkLst>
            <pc:docMk/>
            <pc:sldMk cId="2295035555" sldId="2147479588"/>
            <ac:spMk id="57" creationId="{03C6FB32-346C-BB39-7B94-E419689762AB}"/>
          </ac:spMkLst>
        </pc:spChg>
        <pc:spChg chg="mod">
          <ac:chgData name="Pamela Fox" userId="05c421f6-d446-4f2a-8ee0-1060b47b1543" providerId="ADAL" clId="{A1C87BB0-6648-D64C-A9F1-214AFC6DBC13}" dt="2024-08-20T19:36:51.141" v="1851" actId="207"/>
          <ac:spMkLst>
            <pc:docMk/>
            <pc:sldMk cId="2295035555" sldId="2147479588"/>
            <ac:spMk id="59" creationId="{B5E7848B-B47B-57D0-1302-5AB8B4D8A1A3}"/>
          </ac:spMkLst>
        </pc:spChg>
        <pc:spChg chg="mod">
          <ac:chgData name="Pamela Fox" userId="05c421f6-d446-4f2a-8ee0-1060b47b1543" providerId="ADAL" clId="{A1C87BB0-6648-D64C-A9F1-214AFC6DBC13}" dt="2024-08-20T19:36:51.141" v="1851" actId="207"/>
          <ac:spMkLst>
            <pc:docMk/>
            <pc:sldMk cId="2295035555" sldId="2147479588"/>
            <ac:spMk id="60" creationId="{CF9568A0-075A-54DB-193F-4F2A368B554E}"/>
          </ac:spMkLst>
        </pc:spChg>
        <pc:spChg chg="mod">
          <ac:chgData name="Pamela Fox" userId="05c421f6-d446-4f2a-8ee0-1060b47b1543" providerId="ADAL" clId="{A1C87BB0-6648-D64C-A9F1-214AFC6DBC13}" dt="2024-08-20T19:36:37.375" v="1850" actId="207"/>
          <ac:spMkLst>
            <pc:docMk/>
            <pc:sldMk cId="2295035555" sldId="2147479588"/>
            <ac:spMk id="61" creationId="{D309DE80-DB23-0A44-43A3-96ED173F4E0E}"/>
          </ac:spMkLst>
        </pc:spChg>
        <pc:spChg chg="mod">
          <ac:chgData name="Pamela Fox" userId="05c421f6-d446-4f2a-8ee0-1060b47b1543" providerId="ADAL" clId="{A1C87BB0-6648-D64C-A9F1-214AFC6DBC13}" dt="2024-08-20T19:36:51.141" v="1851" actId="207"/>
          <ac:spMkLst>
            <pc:docMk/>
            <pc:sldMk cId="2295035555" sldId="2147479588"/>
            <ac:spMk id="64" creationId="{B0F54ACD-CB72-761E-8973-E3560ED7A5ED}"/>
          </ac:spMkLst>
        </pc:spChg>
        <pc:spChg chg="mod">
          <ac:chgData name="Pamela Fox" userId="05c421f6-d446-4f2a-8ee0-1060b47b1543" providerId="ADAL" clId="{A1C87BB0-6648-D64C-A9F1-214AFC6DBC13}" dt="2024-08-20T19:36:51.141" v="1851" actId="207"/>
          <ac:spMkLst>
            <pc:docMk/>
            <pc:sldMk cId="2295035555" sldId="2147479588"/>
            <ac:spMk id="65" creationId="{842D38E6-4547-1E1B-92D1-9EBBD19DBFD6}"/>
          </ac:spMkLst>
        </pc:spChg>
        <pc:spChg chg="mod">
          <ac:chgData name="Pamela Fox" userId="05c421f6-d446-4f2a-8ee0-1060b47b1543" providerId="ADAL" clId="{A1C87BB0-6648-D64C-A9F1-214AFC6DBC13}" dt="2024-08-20T19:37:05.450" v="1854" actId="207"/>
          <ac:spMkLst>
            <pc:docMk/>
            <pc:sldMk cId="2295035555" sldId="2147479588"/>
            <ac:spMk id="66" creationId="{CB15E6AF-92F3-C1F1-710B-F377667D8317}"/>
          </ac:spMkLst>
        </pc:spChg>
        <pc:spChg chg="mod">
          <ac:chgData name="Pamela Fox" userId="05c421f6-d446-4f2a-8ee0-1060b47b1543" providerId="ADAL" clId="{A1C87BB0-6648-D64C-A9F1-214AFC6DBC13}" dt="2024-08-20T19:36:54.937" v="1852" actId="207"/>
          <ac:spMkLst>
            <pc:docMk/>
            <pc:sldMk cId="2295035555" sldId="2147479588"/>
            <ac:spMk id="68" creationId="{F4221372-8BD8-CC97-9955-ADBD28B3B58F}"/>
          </ac:spMkLst>
        </pc:spChg>
        <pc:spChg chg="mod">
          <ac:chgData name="Pamela Fox" userId="05c421f6-d446-4f2a-8ee0-1060b47b1543" providerId="ADAL" clId="{A1C87BB0-6648-D64C-A9F1-214AFC6DBC13}" dt="2024-08-20T19:36:58.604" v="1853" actId="207"/>
          <ac:spMkLst>
            <pc:docMk/>
            <pc:sldMk cId="2295035555" sldId="2147479588"/>
            <ac:spMk id="69" creationId="{5A5C7E25-E860-962F-5B81-1D97A41B6FD8}"/>
          </ac:spMkLst>
        </pc:spChg>
        <pc:spChg chg="mod">
          <ac:chgData name="Pamela Fox" userId="05c421f6-d446-4f2a-8ee0-1060b47b1543" providerId="ADAL" clId="{A1C87BB0-6648-D64C-A9F1-214AFC6DBC13}" dt="2024-08-20T19:36:58.604" v="1853" actId="207"/>
          <ac:spMkLst>
            <pc:docMk/>
            <pc:sldMk cId="2295035555" sldId="2147479588"/>
            <ac:spMk id="70" creationId="{7EB9A1E0-4EA6-47B6-0E20-CE816CFAC17F}"/>
          </ac:spMkLst>
        </pc:spChg>
      </pc:sldChg>
      <pc:sldChg chg="addSp modSp new del">
        <pc:chgData name="Pamela Fox" userId="05c421f6-d446-4f2a-8ee0-1060b47b1543" providerId="ADAL" clId="{A1C87BB0-6648-D64C-A9F1-214AFC6DBC13}" dt="2024-08-20T19:34:51.593" v="1838" actId="2696"/>
        <pc:sldMkLst>
          <pc:docMk/>
          <pc:sldMk cId="2326868952" sldId="2147479588"/>
        </pc:sldMkLst>
        <pc:spChg chg="add mod">
          <ac:chgData name="Pamela Fox" userId="05c421f6-d446-4f2a-8ee0-1060b47b1543" providerId="ADAL" clId="{A1C87BB0-6648-D64C-A9F1-214AFC6DBC13}" dt="2024-08-20T19:34:47.954" v="1837"/>
          <ac:spMkLst>
            <pc:docMk/>
            <pc:sldMk cId="2326868952" sldId="2147479588"/>
            <ac:spMk id="2" creationId="{FD422452-97FB-819D-DF3A-3B5896953597}"/>
          </ac:spMkLst>
        </pc:spChg>
        <pc:spChg chg="add mod">
          <ac:chgData name="Pamela Fox" userId="05c421f6-d446-4f2a-8ee0-1060b47b1543" providerId="ADAL" clId="{A1C87BB0-6648-D64C-A9F1-214AFC6DBC13}" dt="2024-08-20T19:34:45.161" v="1836"/>
          <ac:spMkLst>
            <pc:docMk/>
            <pc:sldMk cId="2326868952" sldId="2147479588"/>
            <ac:spMk id="3" creationId="{C3FAB298-B622-4F63-72BD-981405868C5F}"/>
          </ac:spMkLst>
        </pc:spChg>
        <pc:spChg chg="add mod">
          <ac:chgData name="Pamela Fox" userId="05c421f6-d446-4f2a-8ee0-1060b47b1543" providerId="ADAL" clId="{A1C87BB0-6648-D64C-A9F1-214AFC6DBC13}" dt="2024-08-20T19:34:45.161" v="1836"/>
          <ac:spMkLst>
            <pc:docMk/>
            <pc:sldMk cId="2326868952" sldId="2147479588"/>
            <ac:spMk id="4" creationId="{484E3E69-E94A-B281-6F5D-63B2E3245231}"/>
          </ac:spMkLst>
        </pc:spChg>
        <pc:spChg chg="add mod">
          <ac:chgData name="Pamela Fox" userId="05c421f6-d446-4f2a-8ee0-1060b47b1543" providerId="ADAL" clId="{A1C87BB0-6648-D64C-A9F1-214AFC6DBC13}" dt="2024-08-20T19:34:45.161" v="1836"/>
          <ac:spMkLst>
            <pc:docMk/>
            <pc:sldMk cId="2326868952" sldId="2147479588"/>
            <ac:spMk id="5" creationId="{A6165CF6-7869-5DF0-0CB2-F7DF8624E483}"/>
          </ac:spMkLst>
        </pc:spChg>
        <pc:spChg chg="add mod">
          <ac:chgData name="Pamela Fox" userId="05c421f6-d446-4f2a-8ee0-1060b47b1543" providerId="ADAL" clId="{A1C87BB0-6648-D64C-A9F1-214AFC6DBC13}" dt="2024-08-20T19:34:45.161" v="1836"/>
          <ac:spMkLst>
            <pc:docMk/>
            <pc:sldMk cId="2326868952" sldId="2147479588"/>
            <ac:spMk id="6" creationId="{34DE4C80-78D7-970C-E889-D6F39F47F033}"/>
          </ac:spMkLst>
        </pc:spChg>
        <pc:spChg chg="add mod">
          <ac:chgData name="Pamela Fox" userId="05c421f6-d446-4f2a-8ee0-1060b47b1543" providerId="ADAL" clId="{A1C87BB0-6648-D64C-A9F1-214AFC6DBC13}" dt="2024-08-20T19:34:45.161" v="1836"/>
          <ac:spMkLst>
            <pc:docMk/>
            <pc:sldMk cId="2326868952" sldId="2147479588"/>
            <ac:spMk id="7" creationId="{EBB62826-E9CE-0274-70E8-2E292BCE36D2}"/>
          </ac:spMkLst>
        </pc:spChg>
        <pc:spChg chg="add mod">
          <ac:chgData name="Pamela Fox" userId="05c421f6-d446-4f2a-8ee0-1060b47b1543" providerId="ADAL" clId="{A1C87BB0-6648-D64C-A9F1-214AFC6DBC13}" dt="2024-08-20T19:34:45.161" v="1836"/>
          <ac:spMkLst>
            <pc:docMk/>
            <pc:sldMk cId="2326868952" sldId="2147479588"/>
            <ac:spMk id="8" creationId="{5B8B391A-91AC-B2F4-8914-EB52316F4D6A}"/>
          </ac:spMkLst>
        </pc:spChg>
        <pc:spChg chg="add mod">
          <ac:chgData name="Pamela Fox" userId="05c421f6-d446-4f2a-8ee0-1060b47b1543" providerId="ADAL" clId="{A1C87BB0-6648-D64C-A9F1-214AFC6DBC13}" dt="2024-08-20T19:34:45.161" v="1836"/>
          <ac:spMkLst>
            <pc:docMk/>
            <pc:sldMk cId="2326868952" sldId="2147479588"/>
            <ac:spMk id="9" creationId="{06450BAA-3473-0BE1-9802-03BB9FDB8FCA}"/>
          </ac:spMkLst>
        </pc:spChg>
        <pc:spChg chg="add mod">
          <ac:chgData name="Pamela Fox" userId="05c421f6-d446-4f2a-8ee0-1060b47b1543" providerId="ADAL" clId="{A1C87BB0-6648-D64C-A9F1-214AFC6DBC13}" dt="2024-08-20T19:34:45.161" v="1836"/>
          <ac:spMkLst>
            <pc:docMk/>
            <pc:sldMk cId="2326868952" sldId="2147479588"/>
            <ac:spMk id="10" creationId="{743BD891-3DDF-78B9-C553-3B38641B81E5}"/>
          </ac:spMkLst>
        </pc:spChg>
        <pc:spChg chg="add mod">
          <ac:chgData name="Pamela Fox" userId="05c421f6-d446-4f2a-8ee0-1060b47b1543" providerId="ADAL" clId="{A1C87BB0-6648-D64C-A9F1-214AFC6DBC13}" dt="2024-08-20T19:34:45.161" v="1836"/>
          <ac:spMkLst>
            <pc:docMk/>
            <pc:sldMk cId="2326868952" sldId="2147479588"/>
            <ac:spMk id="11" creationId="{22380429-3976-B2FF-DCA1-E939B9C6F922}"/>
          </ac:spMkLst>
        </pc:spChg>
        <pc:spChg chg="add mod">
          <ac:chgData name="Pamela Fox" userId="05c421f6-d446-4f2a-8ee0-1060b47b1543" providerId="ADAL" clId="{A1C87BB0-6648-D64C-A9F1-214AFC6DBC13}" dt="2024-08-20T19:34:45.161" v="1836"/>
          <ac:spMkLst>
            <pc:docMk/>
            <pc:sldMk cId="2326868952" sldId="2147479588"/>
            <ac:spMk id="12" creationId="{46CFBCA3-112C-B96A-38D2-1B55CBC3138E}"/>
          </ac:spMkLst>
        </pc:spChg>
        <pc:spChg chg="add mod">
          <ac:chgData name="Pamela Fox" userId="05c421f6-d446-4f2a-8ee0-1060b47b1543" providerId="ADAL" clId="{A1C87BB0-6648-D64C-A9F1-214AFC6DBC13}" dt="2024-08-20T19:34:45.161" v="1836"/>
          <ac:spMkLst>
            <pc:docMk/>
            <pc:sldMk cId="2326868952" sldId="2147479588"/>
            <ac:spMk id="13" creationId="{C8EB7933-0951-FCC7-C34A-1A6A04360008}"/>
          </ac:spMkLst>
        </pc:spChg>
        <pc:spChg chg="add mod">
          <ac:chgData name="Pamela Fox" userId="05c421f6-d446-4f2a-8ee0-1060b47b1543" providerId="ADAL" clId="{A1C87BB0-6648-D64C-A9F1-214AFC6DBC13}" dt="2024-08-20T19:34:45.161" v="1836"/>
          <ac:spMkLst>
            <pc:docMk/>
            <pc:sldMk cId="2326868952" sldId="2147479588"/>
            <ac:spMk id="14" creationId="{40BE3D23-FB77-A625-B2AF-7DADF806F372}"/>
          </ac:spMkLst>
        </pc:spChg>
        <pc:spChg chg="add mod">
          <ac:chgData name="Pamela Fox" userId="05c421f6-d446-4f2a-8ee0-1060b47b1543" providerId="ADAL" clId="{A1C87BB0-6648-D64C-A9F1-214AFC6DBC13}" dt="2024-08-20T19:34:45.161" v="1836"/>
          <ac:spMkLst>
            <pc:docMk/>
            <pc:sldMk cId="2326868952" sldId="2147479588"/>
            <ac:spMk id="15" creationId="{0654C7BF-792A-8834-4AB0-60C6B667D79D}"/>
          </ac:spMkLst>
        </pc:spChg>
        <pc:spChg chg="add mod">
          <ac:chgData name="Pamela Fox" userId="05c421f6-d446-4f2a-8ee0-1060b47b1543" providerId="ADAL" clId="{A1C87BB0-6648-D64C-A9F1-214AFC6DBC13}" dt="2024-08-20T19:34:45.161" v="1836"/>
          <ac:spMkLst>
            <pc:docMk/>
            <pc:sldMk cId="2326868952" sldId="2147479588"/>
            <ac:spMk id="16" creationId="{01957763-2401-D0FF-CA32-76FCC7C1FD4E}"/>
          </ac:spMkLst>
        </pc:spChg>
        <pc:spChg chg="add mod">
          <ac:chgData name="Pamela Fox" userId="05c421f6-d446-4f2a-8ee0-1060b47b1543" providerId="ADAL" clId="{A1C87BB0-6648-D64C-A9F1-214AFC6DBC13}" dt="2024-08-20T19:34:45.161" v="1836"/>
          <ac:spMkLst>
            <pc:docMk/>
            <pc:sldMk cId="2326868952" sldId="2147479588"/>
            <ac:spMk id="17" creationId="{33266837-96BC-5E1D-2A59-C4204E3F9405}"/>
          </ac:spMkLst>
        </pc:spChg>
        <pc:spChg chg="add mod">
          <ac:chgData name="Pamela Fox" userId="05c421f6-d446-4f2a-8ee0-1060b47b1543" providerId="ADAL" clId="{A1C87BB0-6648-D64C-A9F1-214AFC6DBC13}" dt="2024-08-20T19:34:45.161" v="1836"/>
          <ac:spMkLst>
            <pc:docMk/>
            <pc:sldMk cId="2326868952" sldId="2147479588"/>
            <ac:spMk id="18" creationId="{1FC25436-43E5-B3F8-9FB4-98CA7F234943}"/>
          </ac:spMkLst>
        </pc:spChg>
        <pc:spChg chg="add mod">
          <ac:chgData name="Pamela Fox" userId="05c421f6-d446-4f2a-8ee0-1060b47b1543" providerId="ADAL" clId="{A1C87BB0-6648-D64C-A9F1-214AFC6DBC13}" dt="2024-08-20T19:34:45.161" v="1836"/>
          <ac:spMkLst>
            <pc:docMk/>
            <pc:sldMk cId="2326868952" sldId="2147479588"/>
            <ac:spMk id="19" creationId="{89ADC10A-0527-8F36-91F8-73DADAF2203B}"/>
          </ac:spMkLst>
        </pc:spChg>
        <pc:spChg chg="add mod">
          <ac:chgData name="Pamela Fox" userId="05c421f6-d446-4f2a-8ee0-1060b47b1543" providerId="ADAL" clId="{A1C87BB0-6648-D64C-A9F1-214AFC6DBC13}" dt="2024-08-20T19:34:45.161" v="1836"/>
          <ac:spMkLst>
            <pc:docMk/>
            <pc:sldMk cId="2326868952" sldId="2147479588"/>
            <ac:spMk id="20" creationId="{77B41CFF-DF4F-BB5F-0E6D-FA59C39A99BB}"/>
          </ac:spMkLst>
        </pc:spChg>
        <pc:spChg chg="add mod">
          <ac:chgData name="Pamela Fox" userId="05c421f6-d446-4f2a-8ee0-1060b47b1543" providerId="ADAL" clId="{A1C87BB0-6648-D64C-A9F1-214AFC6DBC13}" dt="2024-08-20T19:34:45.161" v="1836"/>
          <ac:spMkLst>
            <pc:docMk/>
            <pc:sldMk cId="2326868952" sldId="2147479588"/>
            <ac:spMk id="21" creationId="{5D78986B-1235-FCFA-2F7B-F73BAF9B7BD1}"/>
          </ac:spMkLst>
        </pc:spChg>
        <pc:spChg chg="add mod">
          <ac:chgData name="Pamela Fox" userId="05c421f6-d446-4f2a-8ee0-1060b47b1543" providerId="ADAL" clId="{A1C87BB0-6648-D64C-A9F1-214AFC6DBC13}" dt="2024-08-20T19:34:45.161" v="1836"/>
          <ac:spMkLst>
            <pc:docMk/>
            <pc:sldMk cId="2326868952" sldId="2147479588"/>
            <ac:spMk id="22" creationId="{16252BAB-A7B7-7F0B-B9EE-93D4913DD840}"/>
          </ac:spMkLst>
        </pc:spChg>
        <pc:spChg chg="add mod">
          <ac:chgData name="Pamela Fox" userId="05c421f6-d446-4f2a-8ee0-1060b47b1543" providerId="ADAL" clId="{A1C87BB0-6648-D64C-A9F1-214AFC6DBC13}" dt="2024-08-20T19:34:45.161" v="1836"/>
          <ac:spMkLst>
            <pc:docMk/>
            <pc:sldMk cId="2326868952" sldId="2147479588"/>
            <ac:spMk id="23" creationId="{4E36D5F3-C5C7-F784-5F71-0008517481F5}"/>
          </ac:spMkLst>
        </pc:spChg>
        <pc:spChg chg="add mod">
          <ac:chgData name="Pamela Fox" userId="05c421f6-d446-4f2a-8ee0-1060b47b1543" providerId="ADAL" clId="{A1C87BB0-6648-D64C-A9F1-214AFC6DBC13}" dt="2024-08-20T19:34:45.161" v="1836"/>
          <ac:spMkLst>
            <pc:docMk/>
            <pc:sldMk cId="2326868952" sldId="2147479588"/>
            <ac:spMk id="24" creationId="{A00A15AC-741A-FF9E-B11E-6C54392E687C}"/>
          </ac:spMkLst>
        </pc:spChg>
        <pc:spChg chg="add mod">
          <ac:chgData name="Pamela Fox" userId="05c421f6-d446-4f2a-8ee0-1060b47b1543" providerId="ADAL" clId="{A1C87BB0-6648-D64C-A9F1-214AFC6DBC13}" dt="2024-08-20T19:34:45.161" v="1836"/>
          <ac:spMkLst>
            <pc:docMk/>
            <pc:sldMk cId="2326868952" sldId="2147479588"/>
            <ac:spMk id="25" creationId="{66BDAE90-435A-3EF3-2861-67407DC31702}"/>
          </ac:spMkLst>
        </pc:spChg>
        <pc:spChg chg="add mod">
          <ac:chgData name="Pamela Fox" userId="05c421f6-d446-4f2a-8ee0-1060b47b1543" providerId="ADAL" clId="{A1C87BB0-6648-D64C-A9F1-214AFC6DBC13}" dt="2024-08-20T19:34:45.161" v="1836"/>
          <ac:spMkLst>
            <pc:docMk/>
            <pc:sldMk cId="2326868952" sldId="2147479588"/>
            <ac:spMk id="26" creationId="{CC84783A-8041-C291-A335-1A9BC5C2EEA2}"/>
          </ac:spMkLst>
        </pc:spChg>
        <pc:spChg chg="add mod">
          <ac:chgData name="Pamela Fox" userId="05c421f6-d446-4f2a-8ee0-1060b47b1543" providerId="ADAL" clId="{A1C87BB0-6648-D64C-A9F1-214AFC6DBC13}" dt="2024-08-20T19:34:45.161" v="1836"/>
          <ac:spMkLst>
            <pc:docMk/>
            <pc:sldMk cId="2326868952" sldId="2147479588"/>
            <ac:spMk id="27" creationId="{B28F49F9-FB53-BC4B-E23A-2ED1E62054EB}"/>
          </ac:spMkLst>
        </pc:spChg>
        <pc:spChg chg="add mod">
          <ac:chgData name="Pamela Fox" userId="05c421f6-d446-4f2a-8ee0-1060b47b1543" providerId="ADAL" clId="{A1C87BB0-6648-D64C-A9F1-214AFC6DBC13}" dt="2024-08-20T19:34:45.161" v="1836"/>
          <ac:spMkLst>
            <pc:docMk/>
            <pc:sldMk cId="2326868952" sldId="2147479588"/>
            <ac:spMk id="28" creationId="{D96C18E9-9F61-2B9E-AA72-6E0F1A7D8FF5}"/>
          </ac:spMkLst>
        </pc:spChg>
        <pc:spChg chg="add mod">
          <ac:chgData name="Pamela Fox" userId="05c421f6-d446-4f2a-8ee0-1060b47b1543" providerId="ADAL" clId="{A1C87BB0-6648-D64C-A9F1-214AFC6DBC13}" dt="2024-08-20T19:34:45.161" v="1836"/>
          <ac:spMkLst>
            <pc:docMk/>
            <pc:sldMk cId="2326868952" sldId="2147479588"/>
            <ac:spMk id="29" creationId="{523CE5CA-7989-E490-EBFB-6D669ADD3DD4}"/>
          </ac:spMkLst>
        </pc:spChg>
        <pc:spChg chg="add mod">
          <ac:chgData name="Pamela Fox" userId="05c421f6-d446-4f2a-8ee0-1060b47b1543" providerId="ADAL" clId="{A1C87BB0-6648-D64C-A9F1-214AFC6DBC13}" dt="2024-08-20T19:34:45.161" v="1836"/>
          <ac:spMkLst>
            <pc:docMk/>
            <pc:sldMk cId="2326868952" sldId="2147479588"/>
            <ac:spMk id="30" creationId="{F3272983-E5C0-8993-45D4-E3D96E81C532}"/>
          </ac:spMkLst>
        </pc:spChg>
        <pc:spChg chg="add mod">
          <ac:chgData name="Pamela Fox" userId="05c421f6-d446-4f2a-8ee0-1060b47b1543" providerId="ADAL" clId="{A1C87BB0-6648-D64C-A9F1-214AFC6DBC13}" dt="2024-08-20T19:34:45.161" v="1836"/>
          <ac:spMkLst>
            <pc:docMk/>
            <pc:sldMk cId="2326868952" sldId="2147479588"/>
            <ac:spMk id="31" creationId="{F923B377-80BF-4560-A68D-A6D4371F3E66}"/>
          </ac:spMkLst>
        </pc:spChg>
        <pc:spChg chg="add mod">
          <ac:chgData name="Pamela Fox" userId="05c421f6-d446-4f2a-8ee0-1060b47b1543" providerId="ADAL" clId="{A1C87BB0-6648-D64C-A9F1-214AFC6DBC13}" dt="2024-08-20T19:34:45.161" v="1836"/>
          <ac:spMkLst>
            <pc:docMk/>
            <pc:sldMk cId="2326868952" sldId="2147479588"/>
            <ac:spMk id="32" creationId="{6117D980-8647-2112-0ADB-A07E86BB2C3E}"/>
          </ac:spMkLst>
        </pc:spChg>
        <pc:spChg chg="add mod">
          <ac:chgData name="Pamela Fox" userId="05c421f6-d446-4f2a-8ee0-1060b47b1543" providerId="ADAL" clId="{A1C87BB0-6648-D64C-A9F1-214AFC6DBC13}" dt="2024-08-20T19:34:45.161" v="1836"/>
          <ac:spMkLst>
            <pc:docMk/>
            <pc:sldMk cId="2326868952" sldId="2147479588"/>
            <ac:spMk id="33" creationId="{E900478B-DA2A-F298-F386-1A3B873ADAA4}"/>
          </ac:spMkLst>
        </pc:spChg>
        <pc:spChg chg="add mod">
          <ac:chgData name="Pamela Fox" userId="05c421f6-d446-4f2a-8ee0-1060b47b1543" providerId="ADAL" clId="{A1C87BB0-6648-D64C-A9F1-214AFC6DBC13}" dt="2024-08-20T19:34:45.161" v="1836"/>
          <ac:spMkLst>
            <pc:docMk/>
            <pc:sldMk cId="2326868952" sldId="2147479588"/>
            <ac:spMk id="34" creationId="{62832251-E0B8-8C73-4A54-B18016ABF112}"/>
          </ac:spMkLst>
        </pc:spChg>
        <pc:spChg chg="add mod">
          <ac:chgData name="Pamela Fox" userId="05c421f6-d446-4f2a-8ee0-1060b47b1543" providerId="ADAL" clId="{A1C87BB0-6648-D64C-A9F1-214AFC6DBC13}" dt="2024-08-20T19:34:45.161" v="1836"/>
          <ac:spMkLst>
            <pc:docMk/>
            <pc:sldMk cId="2326868952" sldId="2147479588"/>
            <ac:spMk id="35" creationId="{84C738DD-BAB6-AF92-5581-51E5C6B0A8CD}"/>
          </ac:spMkLst>
        </pc:spChg>
        <pc:spChg chg="add mod">
          <ac:chgData name="Pamela Fox" userId="05c421f6-d446-4f2a-8ee0-1060b47b1543" providerId="ADAL" clId="{A1C87BB0-6648-D64C-A9F1-214AFC6DBC13}" dt="2024-08-20T19:34:45.161" v="1836"/>
          <ac:spMkLst>
            <pc:docMk/>
            <pc:sldMk cId="2326868952" sldId="2147479588"/>
            <ac:spMk id="36" creationId="{05579594-F535-3BCA-759E-78338C62B687}"/>
          </ac:spMkLst>
        </pc:spChg>
        <pc:spChg chg="add mod">
          <ac:chgData name="Pamela Fox" userId="05c421f6-d446-4f2a-8ee0-1060b47b1543" providerId="ADAL" clId="{A1C87BB0-6648-D64C-A9F1-214AFC6DBC13}" dt="2024-08-20T19:34:45.161" v="1836"/>
          <ac:spMkLst>
            <pc:docMk/>
            <pc:sldMk cId="2326868952" sldId="2147479588"/>
            <ac:spMk id="37" creationId="{54C28B85-7FD2-A4F6-0BAC-D2BCF56FF0E5}"/>
          </ac:spMkLst>
        </pc:spChg>
        <pc:spChg chg="add mod">
          <ac:chgData name="Pamela Fox" userId="05c421f6-d446-4f2a-8ee0-1060b47b1543" providerId="ADAL" clId="{A1C87BB0-6648-D64C-A9F1-214AFC6DBC13}" dt="2024-08-20T19:34:45.161" v="1836"/>
          <ac:spMkLst>
            <pc:docMk/>
            <pc:sldMk cId="2326868952" sldId="2147479588"/>
            <ac:spMk id="38" creationId="{48F302E3-D370-97F8-496B-34E051264555}"/>
          </ac:spMkLst>
        </pc:spChg>
        <pc:spChg chg="add mod">
          <ac:chgData name="Pamela Fox" userId="05c421f6-d446-4f2a-8ee0-1060b47b1543" providerId="ADAL" clId="{A1C87BB0-6648-D64C-A9F1-214AFC6DBC13}" dt="2024-08-20T19:34:45.161" v="1836"/>
          <ac:spMkLst>
            <pc:docMk/>
            <pc:sldMk cId="2326868952" sldId="2147479588"/>
            <ac:spMk id="39" creationId="{4F848922-74AD-8015-1066-B13779665CC2}"/>
          </ac:spMkLst>
        </pc:spChg>
        <pc:spChg chg="add mod">
          <ac:chgData name="Pamela Fox" userId="05c421f6-d446-4f2a-8ee0-1060b47b1543" providerId="ADAL" clId="{A1C87BB0-6648-D64C-A9F1-214AFC6DBC13}" dt="2024-08-20T19:34:45.161" v="1836"/>
          <ac:spMkLst>
            <pc:docMk/>
            <pc:sldMk cId="2326868952" sldId="2147479588"/>
            <ac:spMk id="40" creationId="{8DC4A478-36D1-5626-E374-5C3DC39E7FE8}"/>
          </ac:spMkLst>
        </pc:spChg>
        <pc:spChg chg="add mod">
          <ac:chgData name="Pamela Fox" userId="05c421f6-d446-4f2a-8ee0-1060b47b1543" providerId="ADAL" clId="{A1C87BB0-6648-D64C-A9F1-214AFC6DBC13}" dt="2024-08-20T19:34:45.161" v="1836"/>
          <ac:spMkLst>
            <pc:docMk/>
            <pc:sldMk cId="2326868952" sldId="2147479588"/>
            <ac:spMk id="41" creationId="{679FF485-DB4F-0ACC-2AF7-807AF5685D89}"/>
          </ac:spMkLst>
        </pc:spChg>
        <pc:spChg chg="add mod">
          <ac:chgData name="Pamela Fox" userId="05c421f6-d446-4f2a-8ee0-1060b47b1543" providerId="ADAL" clId="{A1C87BB0-6648-D64C-A9F1-214AFC6DBC13}" dt="2024-08-20T19:34:45.161" v="1836"/>
          <ac:spMkLst>
            <pc:docMk/>
            <pc:sldMk cId="2326868952" sldId="2147479588"/>
            <ac:spMk id="42" creationId="{5510E534-DE96-4E5E-8E6C-E35397895A87}"/>
          </ac:spMkLst>
        </pc:spChg>
        <pc:spChg chg="add mod">
          <ac:chgData name="Pamela Fox" userId="05c421f6-d446-4f2a-8ee0-1060b47b1543" providerId="ADAL" clId="{A1C87BB0-6648-D64C-A9F1-214AFC6DBC13}" dt="2024-08-20T19:34:45.161" v="1836"/>
          <ac:spMkLst>
            <pc:docMk/>
            <pc:sldMk cId="2326868952" sldId="2147479588"/>
            <ac:spMk id="43" creationId="{E263E961-1127-6C33-2A2E-E1B8E333C6FF}"/>
          </ac:spMkLst>
        </pc:spChg>
        <pc:spChg chg="add mod">
          <ac:chgData name="Pamela Fox" userId="05c421f6-d446-4f2a-8ee0-1060b47b1543" providerId="ADAL" clId="{A1C87BB0-6648-D64C-A9F1-214AFC6DBC13}" dt="2024-08-20T19:34:45.161" v="1836"/>
          <ac:spMkLst>
            <pc:docMk/>
            <pc:sldMk cId="2326868952" sldId="2147479588"/>
            <ac:spMk id="44" creationId="{A5BFC564-11C3-2DB7-DF2C-1C522168E7E0}"/>
          </ac:spMkLst>
        </pc:spChg>
        <pc:spChg chg="add mod">
          <ac:chgData name="Pamela Fox" userId="05c421f6-d446-4f2a-8ee0-1060b47b1543" providerId="ADAL" clId="{A1C87BB0-6648-D64C-A9F1-214AFC6DBC13}" dt="2024-08-20T19:34:45.161" v="1836"/>
          <ac:spMkLst>
            <pc:docMk/>
            <pc:sldMk cId="2326868952" sldId="2147479588"/>
            <ac:spMk id="45" creationId="{4A2B26AD-E076-7F48-F299-1C7B8FE8071C}"/>
          </ac:spMkLst>
        </pc:spChg>
        <pc:spChg chg="add mod">
          <ac:chgData name="Pamela Fox" userId="05c421f6-d446-4f2a-8ee0-1060b47b1543" providerId="ADAL" clId="{A1C87BB0-6648-D64C-A9F1-214AFC6DBC13}" dt="2024-08-20T19:34:45.161" v="1836"/>
          <ac:spMkLst>
            <pc:docMk/>
            <pc:sldMk cId="2326868952" sldId="2147479588"/>
            <ac:spMk id="46" creationId="{6FCD0B7E-1937-E1E1-A07B-CBA45D48051A}"/>
          </ac:spMkLst>
        </pc:spChg>
        <pc:spChg chg="add mod">
          <ac:chgData name="Pamela Fox" userId="05c421f6-d446-4f2a-8ee0-1060b47b1543" providerId="ADAL" clId="{A1C87BB0-6648-D64C-A9F1-214AFC6DBC13}" dt="2024-08-20T19:34:45.161" v="1836"/>
          <ac:spMkLst>
            <pc:docMk/>
            <pc:sldMk cId="2326868952" sldId="2147479588"/>
            <ac:spMk id="47" creationId="{8AFB0605-1FDE-CF24-C790-732771756ED3}"/>
          </ac:spMkLst>
        </pc:spChg>
        <pc:spChg chg="add mod">
          <ac:chgData name="Pamela Fox" userId="05c421f6-d446-4f2a-8ee0-1060b47b1543" providerId="ADAL" clId="{A1C87BB0-6648-D64C-A9F1-214AFC6DBC13}" dt="2024-08-20T19:34:45.161" v="1836"/>
          <ac:spMkLst>
            <pc:docMk/>
            <pc:sldMk cId="2326868952" sldId="2147479588"/>
            <ac:spMk id="48" creationId="{010C702D-F4BD-6A11-7309-B386A692FD79}"/>
          </ac:spMkLst>
        </pc:spChg>
        <pc:spChg chg="add mod">
          <ac:chgData name="Pamela Fox" userId="05c421f6-d446-4f2a-8ee0-1060b47b1543" providerId="ADAL" clId="{A1C87BB0-6648-D64C-A9F1-214AFC6DBC13}" dt="2024-08-20T19:34:45.161" v="1836"/>
          <ac:spMkLst>
            <pc:docMk/>
            <pc:sldMk cId="2326868952" sldId="2147479588"/>
            <ac:spMk id="49" creationId="{44B6FB8A-867C-B13D-66B4-468D9EF511F7}"/>
          </ac:spMkLst>
        </pc:spChg>
        <pc:spChg chg="add mod">
          <ac:chgData name="Pamela Fox" userId="05c421f6-d446-4f2a-8ee0-1060b47b1543" providerId="ADAL" clId="{A1C87BB0-6648-D64C-A9F1-214AFC6DBC13}" dt="2024-08-20T19:34:45.161" v="1836"/>
          <ac:spMkLst>
            <pc:docMk/>
            <pc:sldMk cId="2326868952" sldId="2147479588"/>
            <ac:spMk id="50" creationId="{C4E12E50-2B0A-3E67-8383-10F040BD05C2}"/>
          </ac:spMkLst>
        </pc:spChg>
        <pc:spChg chg="add mod">
          <ac:chgData name="Pamela Fox" userId="05c421f6-d446-4f2a-8ee0-1060b47b1543" providerId="ADAL" clId="{A1C87BB0-6648-D64C-A9F1-214AFC6DBC13}" dt="2024-08-20T19:34:45.161" v="1836"/>
          <ac:spMkLst>
            <pc:docMk/>
            <pc:sldMk cId="2326868952" sldId="2147479588"/>
            <ac:spMk id="51" creationId="{141D2DCC-80F5-63DB-71A2-3BB541774BFE}"/>
          </ac:spMkLst>
        </pc:spChg>
        <pc:spChg chg="add mod">
          <ac:chgData name="Pamela Fox" userId="05c421f6-d446-4f2a-8ee0-1060b47b1543" providerId="ADAL" clId="{A1C87BB0-6648-D64C-A9F1-214AFC6DBC13}" dt="2024-08-20T19:34:45.161" v="1836"/>
          <ac:spMkLst>
            <pc:docMk/>
            <pc:sldMk cId="2326868952" sldId="2147479588"/>
            <ac:spMk id="52" creationId="{386FC3D7-DDD9-64EE-32D3-0E8AD1798E15}"/>
          </ac:spMkLst>
        </pc:spChg>
        <pc:spChg chg="add mod">
          <ac:chgData name="Pamela Fox" userId="05c421f6-d446-4f2a-8ee0-1060b47b1543" providerId="ADAL" clId="{A1C87BB0-6648-D64C-A9F1-214AFC6DBC13}" dt="2024-08-20T19:34:45.161" v="1836"/>
          <ac:spMkLst>
            <pc:docMk/>
            <pc:sldMk cId="2326868952" sldId="2147479588"/>
            <ac:spMk id="53" creationId="{5BE50A06-A5E7-63C9-0EF1-528082696DB4}"/>
          </ac:spMkLst>
        </pc:spChg>
        <pc:spChg chg="add mod">
          <ac:chgData name="Pamela Fox" userId="05c421f6-d446-4f2a-8ee0-1060b47b1543" providerId="ADAL" clId="{A1C87BB0-6648-D64C-A9F1-214AFC6DBC13}" dt="2024-08-20T19:34:45.161" v="1836"/>
          <ac:spMkLst>
            <pc:docMk/>
            <pc:sldMk cId="2326868952" sldId="2147479588"/>
            <ac:spMk id="54" creationId="{09D65F0C-466E-0D20-3522-7E9E962E96C2}"/>
          </ac:spMkLst>
        </pc:spChg>
        <pc:spChg chg="add mod">
          <ac:chgData name="Pamela Fox" userId="05c421f6-d446-4f2a-8ee0-1060b47b1543" providerId="ADAL" clId="{A1C87BB0-6648-D64C-A9F1-214AFC6DBC13}" dt="2024-08-20T19:34:45.161" v="1836"/>
          <ac:spMkLst>
            <pc:docMk/>
            <pc:sldMk cId="2326868952" sldId="2147479588"/>
            <ac:spMk id="55" creationId="{C123E4F0-8BF7-BDDE-2716-D1563D6647FC}"/>
          </ac:spMkLst>
        </pc:spChg>
        <pc:spChg chg="add mod">
          <ac:chgData name="Pamela Fox" userId="05c421f6-d446-4f2a-8ee0-1060b47b1543" providerId="ADAL" clId="{A1C87BB0-6648-D64C-A9F1-214AFC6DBC13}" dt="2024-08-20T19:34:45.161" v="1836"/>
          <ac:spMkLst>
            <pc:docMk/>
            <pc:sldMk cId="2326868952" sldId="2147479588"/>
            <ac:spMk id="56" creationId="{41B10190-778B-15F6-BBB6-64C294C03D49}"/>
          </ac:spMkLst>
        </pc:spChg>
        <pc:spChg chg="add mod">
          <ac:chgData name="Pamela Fox" userId="05c421f6-d446-4f2a-8ee0-1060b47b1543" providerId="ADAL" clId="{A1C87BB0-6648-D64C-A9F1-214AFC6DBC13}" dt="2024-08-20T19:34:45.161" v="1836"/>
          <ac:spMkLst>
            <pc:docMk/>
            <pc:sldMk cId="2326868952" sldId="2147479588"/>
            <ac:spMk id="57" creationId="{578B4523-B1C6-08DC-F067-5BEEB6D2DBFA}"/>
          </ac:spMkLst>
        </pc:spChg>
        <pc:spChg chg="add mod">
          <ac:chgData name="Pamela Fox" userId="05c421f6-d446-4f2a-8ee0-1060b47b1543" providerId="ADAL" clId="{A1C87BB0-6648-D64C-A9F1-214AFC6DBC13}" dt="2024-08-20T19:34:45.161" v="1836"/>
          <ac:spMkLst>
            <pc:docMk/>
            <pc:sldMk cId="2326868952" sldId="2147479588"/>
            <ac:spMk id="58" creationId="{F852CF81-3666-F5F5-96DE-FC77C2E465AC}"/>
          </ac:spMkLst>
        </pc:spChg>
        <pc:spChg chg="add mod">
          <ac:chgData name="Pamela Fox" userId="05c421f6-d446-4f2a-8ee0-1060b47b1543" providerId="ADAL" clId="{A1C87BB0-6648-D64C-A9F1-214AFC6DBC13}" dt="2024-08-20T19:34:45.161" v="1836"/>
          <ac:spMkLst>
            <pc:docMk/>
            <pc:sldMk cId="2326868952" sldId="2147479588"/>
            <ac:spMk id="59" creationId="{659B6F56-AE78-EF0E-F6E6-1658F02F97A3}"/>
          </ac:spMkLst>
        </pc:spChg>
        <pc:spChg chg="add mod">
          <ac:chgData name="Pamela Fox" userId="05c421f6-d446-4f2a-8ee0-1060b47b1543" providerId="ADAL" clId="{A1C87BB0-6648-D64C-A9F1-214AFC6DBC13}" dt="2024-08-20T19:34:45.161" v="1836"/>
          <ac:spMkLst>
            <pc:docMk/>
            <pc:sldMk cId="2326868952" sldId="2147479588"/>
            <ac:spMk id="60" creationId="{F603FDDE-2074-3C6A-6BD6-54C35C99B8D4}"/>
          </ac:spMkLst>
        </pc:spChg>
        <pc:spChg chg="add mod">
          <ac:chgData name="Pamela Fox" userId="05c421f6-d446-4f2a-8ee0-1060b47b1543" providerId="ADAL" clId="{A1C87BB0-6648-D64C-A9F1-214AFC6DBC13}" dt="2024-08-20T19:34:45.161" v="1836"/>
          <ac:spMkLst>
            <pc:docMk/>
            <pc:sldMk cId="2326868952" sldId="2147479588"/>
            <ac:spMk id="61" creationId="{88D212A7-EE59-2E62-4230-C344D12C105B}"/>
          </ac:spMkLst>
        </pc:spChg>
      </pc:sldChg>
      <pc:sldChg chg="modSp add del mod">
        <pc:chgData name="Pamela Fox" userId="05c421f6-d446-4f2a-8ee0-1060b47b1543" providerId="ADAL" clId="{A1C87BB0-6648-D64C-A9F1-214AFC6DBC13}" dt="2024-08-20T18:27:31.293" v="1834"/>
        <pc:sldMkLst>
          <pc:docMk/>
          <pc:sldMk cId="2295035555" sldId="2147479589"/>
        </pc:sldMkLst>
        <pc:spChg chg="mod">
          <ac:chgData name="Pamela Fox" userId="05c421f6-d446-4f2a-8ee0-1060b47b1543" providerId="ADAL" clId="{A1C87BB0-6648-D64C-A9F1-214AFC6DBC13}" dt="2024-08-20T18:27:31.293" v="1834"/>
          <ac:spMkLst>
            <pc:docMk/>
            <pc:sldMk cId="2295035555" sldId="2147479589"/>
            <ac:spMk id="17" creationId="{00000000-0000-0000-0000-000000000000}"/>
          </ac:spMkLst>
        </pc:spChg>
      </pc:sldChg>
      <pc:sldChg chg="modSp add mod">
        <pc:chgData name="Pamela Fox" userId="05c421f6-d446-4f2a-8ee0-1060b47b1543" providerId="ADAL" clId="{A1C87BB0-6648-D64C-A9F1-214AFC6DBC13}" dt="2024-08-20T19:37:26.678" v="1857" actId="1076"/>
        <pc:sldMkLst>
          <pc:docMk/>
          <pc:sldMk cId="3221333882" sldId="2147479589"/>
        </pc:sldMkLst>
        <pc:spChg chg="mod">
          <ac:chgData name="Pamela Fox" userId="05c421f6-d446-4f2a-8ee0-1060b47b1543" providerId="ADAL" clId="{A1C87BB0-6648-D64C-A9F1-214AFC6DBC13}" dt="2024-08-20T19:37:20.951" v="1856" actId="207"/>
          <ac:spMkLst>
            <pc:docMk/>
            <pc:sldMk cId="3221333882" sldId="2147479589"/>
            <ac:spMk id="3" creationId="{4F3B212D-5770-6337-F472-59B7DFD16C5D}"/>
          </ac:spMkLst>
        </pc:spChg>
        <pc:spChg chg="mod">
          <ac:chgData name="Pamela Fox" userId="05c421f6-d446-4f2a-8ee0-1060b47b1543" providerId="ADAL" clId="{A1C87BB0-6648-D64C-A9F1-214AFC6DBC13}" dt="2024-08-20T19:37:26.678" v="1857" actId="1076"/>
          <ac:spMkLst>
            <pc:docMk/>
            <pc:sldMk cId="3221333882" sldId="2147479589"/>
            <ac:spMk id="17" creationId="{00000000-0000-0000-0000-000000000000}"/>
          </ac:spMkLst>
        </pc:spChg>
      </pc:sldChg>
      <pc:sldChg chg="addSp modSp mod">
        <pc:chgData name="Pamela Fox" userId="05c421f6-d446-4f2a-8ee0-1060b47b1543" providerId="ADAL" clId="{A1C87BB0-6648-D64C-A9F1-214AFC6DBC13}" dt="2024-08-29T20:48:36.495" v="4988" actId="20577"/>
        <pc:sldMkLst>
          <pc:docMk/>
          <pc:sldMk cId="2442989275" sldId="2147479590"/>
        </pc:sldMkLst>
        <pc:spChg chg="add mod">
          <ac:chgData name="Pamela Fox" userId="05c421f6-d446-4f2a-8ee0-1060b47b1543" providerId="ADAL" clId="{A1C87BB0-6648-D64C-A9F1-214AFC6DBC13}" dt="2024-08-29T20:44:16.554" v="4594"/>
          <ac:spMkLst>
            <pc:docMk/>
            <pc:sldMk cId="2442989275" sldId="2147479590"/>
            <ac:spMk id="2" creationId="{DE99542F-9F26-BB64-AFDC-B3A1F718B5EE}"/>
          </ac:spMkLst>
        </pc:spChg>
        <pc:spChg chg="mod">
          <ac:chgData name="Pamela Fox" userId="05c421f6-d446-4f2a-8ee0-1060b47b1543" providerId="ADAL" clId="{A1C87BB0-6648-D64C-A9F1-214AFC6DBC13}" dt="2024-08-29T20:48:36.495" v="4988" actId="20577"/>
          <ac:spMkLst>
            <pc:docMk/>
            <pc:sldMk cId="2442989275" sldId="2147479590"/>
            <ac:spMk id="17" creationId="{00000000-0000-0000-0000-000000000000}"/>
          </ac:spMkLst>
        </pc:spChg>
      </pc:sldChg>
      <pc:sldChg chg="addSp modSp mod">
        <pc:chgData name="Pamela Fox" userId="05c421f6-d446-4f2a-8ee0-1060b47b1543" providerId="ADAL" clId="{A1C87BB0-6648-D64C-A9F1-214AFC6DBC13}" dt="2024-08-21T19:29:35.241" v="4488" actId="1076"/>
        <pc:sldMkLst>
          <pc:docMk/>
          <pc:sldMk cId="807713696" sldId="2147479591"/>
        </pc:sldMkLst>
        <pc:spChg chg="add mod">
          <ac:chgData name="Pamela Fox" userId="05c421f6-d446-4f2a-8ee0-1060b47b1543" providerId="ADAL" clId="{A1C87BB0-6648-D64C-A9F1-214AFC6DBC13}" dt="2024-08-21T19:29:35.241" v="4488" actId="1076"/>
          <ac:spMkLst>
            <pc:docMk/>
            <pc:sldMk cId="807713696" sldId="2147479591"/>
            <ac:spMk id="4" creationId="{9EB109E7-2521-2EE7-16AC-6166884C0857}"/>
          </ac:spMkLst>
        </pc:spChg>
      </pc:sldChg>
      <pc:sldChg chg="addSp delSp modSp add mod">
        <pc:chgData name="Pamela Fox" userId="05c421f6-d446-4f2a-8ee0-1060b47b1543" providerId="ADAL" clId="{A1C87BB0-6648-D64C-A9F1-214AFC6DBC13}" dt="2024-08-20T20:17:34.462" v="2155" actId="14100"/>
        <pc:sldMkLst>
          <pc:docMk/>
          <pc:sldMk cId="3151027209" sldId="2147479592"/>
        </pc:sldMkLst>
        <pc:spChg chg="del">
          <ac:chgData name="Pamela Fox" userId="05c421f6-d446-4f2a-8ee0-1060b47b1543" providerId="ADAL" clId="{A1C87BB0-6648-D64C-A9F1-214AFC6DBC13}" dt="2024-08-20T20:11:55.170" v="2037" actId="478"/>
          <ac:spMkLst>
            <pc:docMk/>
            <pc:sldMk cId="3151027209" sldId="2147479592"/>
            <ac:spMk id="3" creationId="{ECF09FB2-7C7A-4B9B-0AF2-987970BFBD69}"/>
          </ac:spMkLst>
        </pc:spChg>
        <pc:spChg chg="mod">
          <ac:chgData name="Pamela Fox" userId="05c421f6-d446-4f2a-8ee0-1060b47b1543" providerId="ADAL" clId="{A1C87BB0-6648-D64C-A9F1-214AFC6DBC13}" dt="2024-08-20T20:17:17.419" v="2153" actId="20577"/>
          <ac:spMkLst>
            <pc:docMk/>
            <pc:sldMk cId="3151027209" sldId="2147479592"/>
            <ac:spMk id="4" creationId="{8B8168B6-1E5D-AEFE-31F8-1E5BB7282E4A}"/>
          </ac:spMkLst>
        </pc:spChg>
        <pc:spChg chg="mod">
          <ac:chgData name="Pamela Fox" userId="05c421f6-d446-4f2a-8ee0-1060b47b1543" providerId="ADAL" clId="{A1C87BB0-6648-D64C-A9F1-214AFC6DBC13}" dt="2024-08-20T20:16:31.398" v="2097" actId="207"/>
          <ac:spMkLst>
            <pc:docMk/>
            <pc:sldMk cId="3151027209" sldId="2147479592"/>
            <ac:spMk id="5" creationId="{22EFCCC0-A39F-87D2-10AC-3BF63A745B13}"/>
          </ac:spMkLst>
        </pc:spChg>
        <pc:spChg chg="add del mod">
          <ac:chgData name="Pamela Fox" userId="05c421f6-d446-4f2a-8ee0-1060b47b1543" providerId="ADAL" clId="{A1C87BB0-6648-D64C-A9F1-214AFC6DBC13}" dt="2024-08-20T20:15:56.794" v="2083" actId="478"/>
          <ac:spMkLst>
            <pc:docMk/>
            <pc:sldMk cId="3151027209" sldId="2147479592"/>
            <ac:spMk id="6" creationId="{95C782FB-05F9-7E29-4A9B-52F0BAEB9D52}"/>
          </ac:spMkLst>
        </pc:spChg>
        <pc:spChg chg="add mod">
          <ac:chgData name="Pamela Fox" userId="05c421f6-d446-4f2a-8ee0-1060b47b1543" providerId="ADAL" clId="{A1C87BB0-6648-D64C-A9F1-214AFC6DBC13}" dt="2024-08-20T20:16:02.001" v="2086" actId="1076"/>
          <ac:spMkLst>
            <pc:docMk/>
            <pc:sldMk cId="3151027209" sldId="2147479592"/>
            <ac:spMk id="8" creationId="{FE116279-9EF5-699D-A2B6-8BF33DE6E7ED}"/>
          </ac:spMkLst>
        </pc:spChg>
        <pc:spChg chg="add del mod">
          <ac:chgData name="Pamela Fox" userId="05c421f6-d446-4f2a-8ee0-1060b47b1543" providerId="ADAL" clId="{A1C87BB0-6648-D64C-A9F1-214AFC6DBC13}" dt="2024-08-20T20:16:05.911" v="2089" actId="478"/>
          <ac:spMkLst>
            <pc:docMk/>
            <pc:sldMk cId="3151027209" sldId="2147479592"/>
            <ac:spMk id="9" creationId="{911FEA99-BDF8-617C-1D5D-FD3C35215B35}"/>
          </ac:spMkLst>
        </pc:spChg>
        <pc:spChg chg="add mod">
          <ac:chgData name="Pamela Fox" userId="05c421f6-d446-4f2a-8ee0-1060b47b1543" providerId="ADAL" clId="{A1C87BB0-6648-D64C-A9F1-214AFC6DBC13}" dt="2024-08-20T20:16:11.617" v="2090"/>
          <ac:spMkLst>
            <pc:docMk/>
            <pc:sldMk cId="3151027209" sldId="2147479592"/>
            <ac:spMk id="10" creationId="{1DAEEB80-071C-15D3-0CCC-FB0ABA955265}"/>
          </ac:spMkLst>
        </pc:spChg>
        <pc:picChg chg="add del mod">
          <ac:chgData name="Pamela Fox" userId="05c421f6-d446-4f2a-8ee0-1060b47b1543" providerId="ADAL" clId="{A1C87BB0-6648-D64C-A9F1-214AFC6DBC13}" dt="2024-08-20T20:16:04.601" v="2087" actId="478"/>
          <ac:picMkLst>
            <pc:docMk/>
            <pc:sldMk cId="3151027209" sldId="2147479592"/>
            <ac:picMk id="7" creationId="{43FF4F21-B08C-184E-22D9-5F6DE79D3911}"/>
          </ac:picMkLst>
        </pc:picChg>
        <pc:picChg chg="add mod">
          <ac:chgData name="Pamela Fox" userId="05c421f6-d446-4f2a-8ee0-1060b47b1543" providerId="ADAL" clId="{A1C87BB0-6648-D64C-A9F1-214AFC6DBC13}" dt="2024-08-20T20:16:11.617" v="2090"/>
          <ac:picMkLst>
            <pc:docMk/>
            <pc:sldMk cId="3151027209" sldId="2147479592"/>
            <ac:picMk id="11" creationId="{B43C2F60-B6C8-55D3-4AAA-F287A5248424}"/>
          </ac:picMkLst>
        </pc:picChg>
        <pc:picChg chg="add mod">
          <ac:chgData name="Pamela Fox" userId="05c421f6-d446-4f2a-8ee0-1060b47b1543" providerId="ADAL" clId="{A1C87BB0-6648-D64C-A9F1-214AFC6DBC13}" dt="2024-08-20T20:17:34.462" v="2155" actId="14100"/>
          <ac:picMkLst>
            <pc:docMk/>
            <pc:sldMk cId="3151027209" sldId="2147479592"/>
            <ac:picMk id="1026" creationId="{C00B5236-C198-17C6-50F7-45AE461D5583}"/>
          </ac:picMkLst>
        </pc:picChg>
        <pc:picChg chg="del">
          <ac:chgData name="Pamela Fox" userId="05c421f6-d446-4f2a-8ee0-1060b47b1543" providerId="ADAL" clId="{A1C87BB0-6648-D64C-A9F1-214AFC6DBC13}" dt="2024-08-20T20:04:24.939" v="1859" actId="478"/>
          <ac:picMkLst>
            <pc:docMk/>
            <pc:sldMk cId="3151027209" sldId="2147479592"/>
            <ac:picMk id="3074" creationId="{101DD5E5-79C2-EB21-5CED-7A74EC3D2AC3}"/>
          </ac:picMkLst>
        </pc:picChg>
      </pc:sldChg>
      <pc:sldChg chg="addSp delSp modSp add mod ord delAnim modCm">
        <pc:chgData name="Pamela Fox" userId="05c421f6-d446-4f2a-8ee0-1060b47b1543" providerId="ADAL" clId="{A1C87BB0-6648-D64C-A9F1-214AFC6DBC13}" dt="2024-08-20T21:04:06.787" v="2610" actId="1037"/>
        <pc:sldMkLst>
          <pc:docMk/>
          <pc:sldMk cId="1281847299" sldId="2147479593"/>
        </pc:sldMkLst>
        <pc:spChg chg="add del mod">
          <ac:chgData name="Pamela Fox" userId="05c421f6-d446-4f2a-8ee0-1060b47b1543" providerId="ADAL" clId="{A1C87BB0-6648-D64C-A9F1-214AFC6DBC13}" dt="2024-08-20T21:00:21.222" v="2437" actId="478"/>
          <ac:spMkLst>
            <pc:docMk/>
            <pc:sldMk cId="1281847299" sldId="2147479593"/>
            <ac:spMk id="4" creationId="{D1E080D2-B419-5661-0F89-E91D33C0E140}"/>
          </ac:spMkLst>
        </pc:spChg>
        <pc:spChg chg="add mod">
          <ac:chgData name="Pamela Fox" userId="05c421f6-d446-4f2a-8ee0-1060b47b1543" providerId="ADAL" clId="{A1C87BB0-6648-D64C-A9F1-214AFC6DBC13}" dt="2024-08-20T21:00:09.525" v="2436"/>
          <ac:spMkLst>
            <pc:docMk/>
            <pc:sldMk cId="1281847299" sldId="2147479593"/>
            <ac:spMk id="5" creationId="{D72E31EE-E64A-C846-524D-BE3E8A2EB21E}"/>
          </ac:spMkLst>
        </pc:spChg>
        <pc:spChg chg="add mod">
          <ac:chgData name="Pamela Fox" userId="05c421f6-d446-4f2a-8ee0-1060b47b1543" providerId="ADAL" clId="{A1C87BB0-6648-D64C-A9F1-214AFC6DBC13}" dt="2024-08-20T21:00:09.525" v="2436"/>
          <ac:spMkLst>
            <pc:docMk/>
            <pc:sldMk cId="1281847299" sldId="2147479593"/>
            <ac:spMk id="8" creationId="{4376C15B-B26B-E250-7BDB-543B17FCED5E}"/>
          </ac:spMkLst>
        </pc:spChg>
        <pc:spChg chg="add del mod">
          <ac:chgData name="Pamela Fox" userId="05c421f6-d446-4f2a-8ee0-1060b47b1543" providerId="ADAL" clId="{A1C87BB0-6648-D64C-A9F1-214AFC6DBC13}" dt="2024-08-20T21:00:25.581" v="2439" actId="478"/>
          <ac:spMkLst>
            <pc:docMk/>
            <pc:sldMk cId="1281847299" sldId="2147479593"/>
            <ac:spMk id="9" creationId="{A6318926-C04C-BBD8-9F00-32F5E43D3E84}"/>
          </ac:spMkLst>
        </pc:spChg>
        <pc:spChg chg="mod">
          <ac:chgData name="Pamela Fox" userId="05c421f6-d446-4f2a-8ee0-1060b47b1543" providerId="ADAL" clId="{A1C87BB0-6648-D64C-A9F1-214AFC6DBC13}" dt="2024-08-20T21:00:09.525" v="2436"/>
          <ac:spMkLst>
            <pc:docMk/>
            <pc:sldMk cId="1281847299" sldId="2147479593"/>
            <ac:spMk id="11" creationId="{F5169F94-54CB-DE62-13E9-B3F5071E5DA7}"/>
          </ac:spMkLst>
        </pc:spChg>
        <pc:spChg chg="mod">
          <ac:chgData name="Pamela Fox" userId="05c421f6-d446-4f2a-8ee0-1060b47b1543" providerId="ADAL" clId="{A1C87BB0-6648-D64C-A9F1-214AFC6DBC13}" dt="2024-08-20T21:00:49.795" v="2451" actId="207"/>
          <ac:spMkLst>
            <pc:docMk/>
            <pc:sldMk cId="1281847299" sldId="2147479593"/>
            <ac:spMk id="12" creationId="{F21D77B1-E4F0-C26C-246C-039A4218F786}"/>
          </ac:spMkLst>
        </pc:spChg>
        <pc:spChg chg="add mod">
          <ac:chgData name="Pamela Fox" userId="05c421f6-d446-4f2a-8ee0-1060b47b1543" providerId="ADAL" clId="{A1C87BB0-6648-D64C-A9F1-214AFC6DBC13}" dt="2024-08-20T21:00:09.525" v="2436"/>
          <ac:spMkLst>
            <pc:docMk/>
            <pc:sldMk cId="1281847299" sldId="2147479593"/>
            <ac:spMk id="14" creationId="{87CF864F-842D-3624-180C-13804D4FF5B2}"/>
          </ac:spMkLst>
        </pc:spChg>
        <pc:spChg chg="mod">
          <ac:chgData name="Pamela Fox" userId="05c421f6-d446-4f2a-8ee0-1060b47b1543" providerId="ADAL" clId="{A1C87BB0-6648-D64C-A9F1-214AFC6DBC13}" dt="2024-08-20T21:03:49.547" v="2595" actId="20577"/>
          <ac:spMkLst>
            <pc:docMk/>
            <pc:sldMk cId="1281847299" sldId="2147479593"/>
            <ac:spMk id="17" creationId="{389225B4-0988-CB37-1FC8-A5BCAEC616AC}"/>
          </ac:spMkLst>
        </pc:spChg>
        <pc:spChg chg="mod">
          <ac:chgData name="Pamela Fox" userId="05c421f6-d446-4f2a-8ee0-1060b47b1543" providerId="ADAL" clId="{A1C87BB0-6648-D64C-A9F1-214AFC6DBC13}" dt="2024-08-20T21:00:09.525" v="2436"/>
          <ac:spMkLst>
            <pc:docMk/>
            <pc:sldMk cId="1281847299" sldId="2147479593"/>
            <ac:spMk id="18" creationId="{806CF00A-86BA-3204-1E6E-073E92B338FE}"/>
          </ac:spMkLst>
        </pc:spChg>
        <pc:spChg chg="mod">
          <ac:chgData name="Pamela Fox" userId="05c421f6-d446-4f2a-8ee0-1060b47b1543" providerId="ADAL" clId="{A1C87BB0-6648-D64C-A9F1-214AFC6DBC13}" dt="2024-08-20T21:00:09.525" v="2436"/>
          <ac:spMkLst>
            <pc:docMk/>
            <pc:sldMk cId="1281847299" sldId="2147479593"/>
            <ac:spMk id="20" creationId="{E497A176-B3D5-5FB1-EEAB-5E6923688FC7}"/>
          </ac:spMkLst>
        </pc:spChg>
        <pc:spChg chg="mod">
          <ac:chgData name="Pamela Fox" userId="05c421f6-d446-4f2a-8ee0-1060b47b1543" providerId="ADAL" clId="{A1C87BB0-6648-D64C-A9F1-214AFC6DBC13}" dt="2024-08-20T21:00:45.071" v="2450" actId="207"/>
          <ac:spMkLst>
            <pc:docMk/>
            <pc:sldMk cId="1281847299" sldId="2147479593"/>
            <ac:spMk id="21" creationId="{CF35322B-CCAF-324C-4708-59E2A2FAFDB5}"/>
          </ac:spMkLst>
        </pc:spChg>
        <pc:spChg chg="add del mod">
          <ac:chgData name="Pamela Fox" userId="05c421f6-d446-4f2a-8ee0-1060b47b1543" providerId="ADAL" clId="{A1C87BB0-6648-D64C-A9F1-214AFC6DBC13}" dt="2024-08-20T21:00:23.466" v="2438" actId="478"/>
          <ac:spMkLst>
            <pc:docMk/>
            <pc:sldMk cId="1281847299" sldId="2147479593"/>
            <ac:spMk id="23" creationId="{92643D56-C99E-E858-4063-C5EE04645597}"/>
          </ac:spMkLst>
        </pc:spChg>
        <pc:spChg chg="add del mod">
          <ac:chgData name="Pamela Fox" userId="05c421f6-d446-4f2a-8ee0-1060b47b1543" providerId="ADAL" clId="{A1C87BB0-6648-D64C-A9F1-214AFC6DBC13}" dt="2024-08-20T21:00:23.466" v="2438" actId="478"/>
          <ac:spMkLst>
            <pc:docMk/>
            <pc:sldMk cId="1281847299" sldId="2147479593"/>
            <ac:spMk id="24" creationId="{56277565-6DC6-8BBD-8D5A-1B529F617407}"/>
          </ac:spMkLst>
        </pc:spChg>
        <pc:spChg chg="add del mod">
          <ac:chgData name="Pamela Fox" userId="05c421f6-d446-4f2a-8ee0-1060b47b1543" providerId="ADAL" clId="{A1C87BB0-6648-D64C-A9F1-214AFC6DBC13}" dt="2024-08-20T21:00:25.581" v="2439" actId="478"/>
          <ac:spMkLst>
            <pc:docMk/>
            <pc:sldMk cId="1281847299" sldId="2147479593"/>
            <ac:spMk id="25" creationId="{1F5E95E4-4492-0B3F-B9ED-8B818D514BE4}"/>
          </ac:spMkLst>
        </pc:spChg>
        <pc:spChg chg="add mod">
          <ac:chgData name="Pamela Fox" userId="05c421f6-d446-4f2a-8ee0-1060b47b1543" providerId="ADAL" clId="{A1C87BB0-6648-D64C-A9F1-214AFC6DBC13}" dt="2024-08-20T21:00:09.525" v="2436"/>
          <ac:spMkLst>
            <pc:docMk/>
            <pc:sldMk cId="1281847299" sldId="2147479593"/>
            <ac:spMk id="26" creationId="{F748B9D4-BADC-2DE8-E17C-E3D330DCF6E9}"/>
          </ac:spMkLst>
        </pc:spChg>
        <pc:spChg chg="add mod">
          <ac:chgData name="Pamela Fox" userId="05c421f6-d446-4f2a-8ee0-1060b47b1543" providerId="ADAL" clId="{A1C87BB0-6648-D64C-A9F1-214AFC6DBC13}" dt="2024-08-20T21:00:09.525" v="2436"/>
          <ac:spMkLst>
            <pc:docMk/>
            <pc:sldMk cId="1281847299" sldId="2147479593"/>
            <ac:spMk id="27" creationId="{C6AE3805-CF01-FB84-0949-ED6534BBED0C}"/>
          </ac:spMkLst>
        </pc:spChg>
        <pc:spChg chg="del">
          <ac:chgData name="Pamela Fox" userId="05c421f6-d446-4f2a-8ee0-1060b47b1543" providerId="ADAL" clId="{A1C87BB0-6648-D64C-A9F1-214AFC6DBC13}" dt="2024-08-20T21:00:04.070" v="2435" actId="478"/>
          <ac:spMkLst>
            <pc:docMk/>
            <pc:sldMk cId="1281847299" sldId="2147479593"/>
            <ac:spMk id="37" creationId="{43F5B3CD-9F75-249D-9B7A-332CC27AC892}"/>
          </ac:spMkLst>
        </pc:spChg>
        <pc:spChg chg="add mod">
          <ac:chgData name="Pamela Fox" userId="05c421f6-d446-4f2a-8ee0-1060b47b1543" providerId="ADAL" clId="{A1C87BB0-6648-D64C-A9F1-214AFC6DBC13}" dt="2024-08-20T21:01:44.137" v="2482" actId="14100"/>
          <ac:spMkLst>
            <pc:docMk/>
            <pc:sldMk cId="1281847299" sldId="2147479593"/>
            <ac:spMk id="52" creationId="{2D26895D-F4B7-4B79-BA63-DF7828221996}"/>
          </ac:spMkLst>
        </pc:spChg>
        <pc:spChg chg="add mod">
          <ac:chgData name="Pamela Fox" userId="05c421f6-d446-4f2a-8ee0-1060b47b1543" providerId="ADAL" clId="{A1C87BB0-6648-D64C-A9F1-214AFC6DBC13}" dt="2024-08-20T21:04:06.787" v="2610" actId="1037"/>
          <ac:spMkLst>
            <pc:docMk/>
            <pc:sldMk cId="1281847299" sldId="2147479593"/>
            <ac:spMk id="53" creationId="{B0F0BC32-A39F-5DB0-8E76-AF12B1F5F765}"/>
          </ac:spMkLst>
        </pc:spChg>
        <pc:spChg chg="add mod">
          <ac:chgData name="Pamela Fox" userId="05c421f6-d446-4f2a-8ee0-1060b47b1543" providerId="ADAL" clId="{A1C87BB0-6648-D64C-A9F1-214AFC6DBC13}" dt="2024-08-20T21:01:25.039" v="2476" actId="14100"/>
          <ac:spMkLst>
            <pc:docMk/>
            <pc:sldMk cId="1281847299" sldId="2147479593"/>
            <ac:spMk id="54" creationId="{C855FB09-4C01-8036-482E-63C98BA743E4}"/>
          </ac:spMkLst>
        </pc:spChg>
        <pc:spChg chg="add mod">
          <ac:chgData name="Pamela Fox" userId="05c421f6-d446-4f2a-8ee0-1060b47b1543" providerId="ADAL" clId="{A1C87BB0-6648-D64C-A9F1-214AFC6DBC13}" dt="2024-08-20T21:01:27.011" v="2477" actId="1076"/>
          <ac:spMkLst>
            <pc:docMk/>
            <pc:sldMk cId="1281847299" sldId="2147479593"/>
            <ac:spMk id="55" creationId="{B2B86070-3563-4B57-60B5-0A7D8FA98FC1}"/>
          </ac:spMkLst>
        </pc:spChg>
        <pc:spChg chg="add mod">
          <ac:chgData name="Pamela Fox" userId="05c421f6-d446-4f2a-8ee0-1060b47b1543" providerId="ADAL" clId="{A1C87BB0-6648-D64C-A9F1-214AFC6DBC13}" dt="2024-08-20T21:00:09.525" v="2436"/>
          <ac:spMkLst>
            <pc:docMk/>
            <pc:sldMk cId="1281847299" sldId="2147479593"/>
            <ac:spMk id="57" creationId="{6ADD0E77-571C-A46A-8A8C-11B42B977628}"/>
          </ac:spMkLst>
        </pc:spChg>
        <pc:spChg chg="add mod">
          <ac:chgData name="Pamela Fox" userId="05c421f6-d446-4f2a-8ee0-1060b47b1543" providerId="ADAL" clId="{A1C87BB0-6648-D64C-A9F1-214AFC6DBC13}" dt="2024-08-20T21:03:56.746" v="2597" actId="14100"/>
          <ac:spMkLst>
            <pc:docMk/>
            <pc:sldMk cId="1281847299" sldId="2147479593"/>
            <ac:spMk id="58" creationId="{69D80B40-723F-3BBE-FBF4-E970AF446F55}"/>
          </ac:spMkLst>
        </pc:spChg>
        <pc:spChg chg="add mod">
          <ac:chgData name="Pamela Fox" userId="05c421f6-d446-4f2a-8ee0-1060b47b1543" providerId="ADAL" clId="{A1C87BB0-6648-D64C-A9F1-214AFC6DBC13}" dt="2024-08-20T21:00:09.525" v="2436"/>
          <ac:spMkLst>
            <pc:docMk/>
            <pc:sldMk cId="1281847299" sldId="2147479593"/>
            <ac:spMk id="59" creationId="{6BC7C60E-0B27-FC06-BFE1-8CEC492900AB}"/>
          </ac:spMkLst>
        </pc:spChg>
        <pc:spChg chg="add mod">
          <ac:chgData name="Pamela Fox" userId="05c421f6-d446-4f2a-8ee0-1060b47b1543" providerId="ADAL" clId="{A1C87BB0-6648-D64C-A9F1-214AFC6DBC13}" dt="2024-08-20T21:00:30.875" v="2440" actId="14100"/>
          <ac:spMkLst>
            <pc:docMk/>
            <pc:sldMk cId="1281847299" sldId="2147479593"/>
            <ac:spMk id="60" creationId="{01E95009-4866-88F3-CFE3-96FF2FE0FE04}"/>
          </ac:spMkLst>
        </pc:spChg>
        <pc:spChg chg="add mod">
          <ac:chgData name="Pamela Fox" userId="05c421f6-d446-4f2a-8ee0-1060b47b1543" providerId="ADAL" clId="{A1C87BB0-6648-D64C-A9F1-214AFC6DBC13}" dt="2024-08-20T21:01:32.244" v="2479" actId="14100"/>
          <ac:spMkLst>
            <pc:docMk/>
            <pc:sldMk cId="1281847299" sldId="2147479593"/>
            <ac:spMk id="61" creationId="{F367034E-0996-CADF-9099-6FE7C10382D6}"/>
          </ac:spMkLst>
        </pc:spChg>
        <pc:spChg chg="add del mod">
          <ac:chgData name="Pamela Fox" userId="05c421f6-d446-4f2a-8ee0-1060b47b1543" providerId="ADAL" clId="{A1C87BB0-6648-D64C-A9F1-214AFC6DBC13}" dt="2024-08-20T21:01:35.015" v="2480" actId="478"/>
          <ac:spMkLst>
            <pc:docMk/>
            <pc:sldMk cId="1281847299" sldId="2147479593"/>
            <ac:spMk id="62" creationId="{DE1643D1-EFD9-8851-7C7F-7C43C3E1422D}"/>
          </ac:spMkLst>
        </pc:spChg>
        <pc:grpChg chg="del">
          <ac:chgData name="Pamela Fox" userId="05c421f6-d446-4f2a-8ee0-1060b47b1543" providerId="ADAL" clId="{A1C87BB0-6648-D64C-A9F1-214AFC6DBC13}" dt="2024-08-20T21:00:04.070" v="2435" actId="478"/>
          <ac:grpSpMkLst>
            <pc:docMk/>
            <pc:sldMk cId="1281847299" sldId="2147479593"/>
            <ac:grpSpMk id="2" creationId="{D2E702BF-3689-AA43-AFA6-742908691859}"/>
          </ac:grpSpMkLst>
        </pc:grpChg>
        <pc:grpChg chg="add mod">
          <ac:chgData name="Pamela Fox" userId="05c421f6-d446-4f2a-8ee0-1060b47b1543" providerId="ADAL" clId="{A1C87BB0-6648-D64C-A9F1-214AFC6DBC13}" dt="2024-08-20T21:00:09.525" v="2436"/>
          <ac:grpSpMkLst>
            <pc:docMk/>
            <pc:sldMk cId="1281847299" sldId="2147479593"/>
            <ac:grpSpMk id="10" creationId="{4D19B61A-1B64-677B-F421-2721E65BE79D}"/>
          </ac:grpSpMkLst>
        </pc:grpChg>
        <pc:grpChg chg="add mod">
          <ac:chgData name="Pamela Fox" userId="05c421f6-d446-4f2a-8ee0-1060b47b1543" providerId="ADAL" clId="{A1C87BB0-6648-D64C-A9F1-214AFC6DBC13}" dt="2024-08-20T21:00:09.525" v="2436"/>
          <ac:grpSpMkLst>
            <pc:docMk/>
            <pc:sldMk cId="1281847299" sldId="2147479593"/>
            <ac:grpSpMk id="15" creationId="{CBCF9215-CA0E-C9E7-F7C8-BB9FDC164761}"/>
          </ac:grpSpMkLst>
        </pc:grpChg>
        <pc:grpChg chg="mod">
          <ac:chgData name="Pamela Fox" userId="05c421f6-d446-4f2a-8ee0-1060b47b1543" providerId="ADAL" clId="{A1C87BB0-6648-D64C-A9F1-214AFC6DBC13}" dt="2024-08-20T21:00:09.525" v="2436"/>
          <ac:grpSpMkLst>
            <pc:docMk/>
            <pc:sldMk cId="1281847299" sldId="2147479593"/>
            <ac:grpSpMk id="19" creationId="{C1208C7E-F337-F28E-A308-A8EEB51E93EB}"/>
          </ac:grpSpMkLst>
        </pc:grpChg>
        <pc:grpChg chg="del">
          <ac:chgData name="Pamela Fox" userId="05c421f6-d446-4f2a-8ee0-1060b47b1543" providerId="ADAL" clId="{A1C87BB0-6648-D64C-A9F1-214AFC6DBC13}" dt="2024-08-20T21:00:04.070" v="2435" actId="478"/>
          <ac:grpSpMkLst>
            <pc:docMk/>
            <pc:sldMk cId="1281847299" sldId="2147479593"/>
            <ac:grpSpMk id="30" creationId="{1AB2DEF3-4D96-2BB7-28DF-477F12BD0C60}"/>
          </ac:grpSpMkLst>
        </pc:grpChg>
        <pc:grpChg chg="del">
          <ac:chgData name="Pamela Fox" userId="05c421f6-d446-4f2a-8ee0-1060b47b1543" providerId="ADAL" clId="{A1C87BB0-6648-D64C-A9F1-214AFC6DBC13}" dt="2024-08-20T21:00:04.070" v="2435" actId="478"/>
          <ac:grpSpMkLst>
            <pc:docMk/>
            <pc:sldMk cId="1281847299" sldId="2147479593"/>
            <ac:grpSpMk id="38" creationId="{9293C0A5-9307-13DB-5CB7-99CE84B07B4C}"/>
          </ac:grpSpMkLst>
        </pc:grpChg>
        <pc:grpChg chg="del">
          <ac:chgData name="Pamela Fox" userId="05c421f6-d446-4f2a-8ee0-1060b47b1543" providerId="ADAL" clId="{A1C87BB0-6648-D64C-A9F1-214AFC6DBC13}" dt="2024-08-20T21:00:04.070" v="2435" actId="478"/>
          <ac:grpSpMkLst>
            <pc:docMk/>
            <pc:sldMk cId="1281847299" sldId="2147479593"/>
            <ac:grpSpMk id="41" creationId="{E790A9D3-9085-B8DD-356E-8755E7743E73}"/>
          </ac:grpSpMkLst>
        </pc:grpChg>
        <pc:grpChg chg="del">
          <ac:chgData name="Pamela Fox" userId="05c421f6-d446-4f2a-8ee0-1060b47b1543" providerId="ADAL" clId="{A1C87BB0-6648-D64C-A9F1-214AFC6DBC13}" dt="2024-08-20T21:00:04.070" v="2435" actId="478"/>
          <ac:grpSpMkLst>
            <pc:docMk/>
            <pc:sldMk cId="1281847299" sldId="2147479593"/>
            <ac:grpSpMk id="46" creationId="{5F5E89CA-29E4-241D-012D-2EDF21677724}"/>
          </ac:grpSpMkLst>
        </pc:grpChg>
        <pc:picChg chg="add mod">
          <ac:chgData name="Pamela Fox" userId="05c421f6-d446-4f2a-8ee0-1060b47b1543" providerId="ADAL" clId="{A1C87BB0-6648-D64C-A9F1-214AFC6DBC13}" dt="2024-08-20T21:00:09.525" v="2436"/>
          <ac:picMkLst>
            <pc:docMk/>
            <pc:sldMk cId="1281847299" sldId="2147479593"/>
            <ac:picMk id="7" creationId="{D6688C91-4B49-3A0E-0B84-682031E89B8C}"/>
          </ac:picMkLst>
        </pc:picChg>
        <pc:picChg chg="add mod">
          <ac:chgData name="Pamela Fox" userId="05c421f6-d446-4f2a-8ee0-1060b47b1543" providerId="ADAL" clId="{A1C87BB0-6648-D64C-A9F1-214AFC6DBC13}" dt="2024-08-20T21:00:09.525" v="2436"/>
          <ac:picMkLst>
            <pc:docMk/>
            <pc:sldMk cId="1281847299" sldId="2147479593"/>
            <ac:picMk id="13" creationId="{369514DD-7E63-5D01-096B-8CC606277802}"/>
          </ac:picMkLst>
        </pc:picChg>
        <pc:picChg chg="mod">
          <ac:chgData name="Pamela Fox" userId="05c421f6-d446-4f2a-8ee0-1060b47b1543" providerId="ADAL" clId="{A1C87BB0-6648-D64C-A9F1-214AFC6DBC13}" dt="2024-08-20T21:00:09.525" v="2436"/>
          <ac:picMkLst>
            <pc:docMk/>
            <pc:sldMk cId="1281847299" sldId="2147479593"/>
            <ac:picMk id="16" creationId="{FFD345C0-0F5B-7D7C-073E-A05C563B09B8}"/>
          </ac:picMkLst>
        </pc:picChg>
        <pc:picChg chg="add del mod">
          <ac:chgData name="Pamela Fox" userId="05c421f6-d446-4f2a-8ee0-1060b47b1543" providerId="ADAL" clId="{A1C87BB0-6648-D64C-A9F1-214AFC6DBC13}" dt="2024-08-20T21:00:21.222" v="2437" actId="478"/>
          <ac:picMkLst>
            <pc:docMk/>
            <pc:sldMk cId="1281847299" sldId="2147479593"/>
            <ac:picMk id="22" creationId="{6F0CB163-8511-F9AA-2C93-983FCD4FA208}"/>
          </ac:picMkLst>
        </pc:picChg>
        <pc:picChg chg="del">
          <ac:chgData name="Pamela Fox" userId="05c421f6-d446-4f2a-8ee0-1060b47b1543" providerId="ADAL" clId="{A1C87BB0-6648-D64C-A9F1-214AFC6DBC13}" dt="2024-08-20T21:00:04.070" v="2435" actId="478"/>
          <ac:picMkLst>
            <pc:docMk/>
            <pc:sldMk cId="1281847299" sldId="2147479593"/>
            <ac:picMk id="36" creationId="{A82BDB6B-42E3-F175-FFC6-95DF457E639B}"/>
          </ac:picMkLst>
        </pc:picChg>
        <pc:picChg chg="add mod">
          <ac:chgData name="Pamela Fox" userId="05c421f6-d446-4f2a-8ee0-1060b47b1543" providerId="ADAL" clId="{A1C87BB0-6648-D64C-A9F1-214AFC6DBC13}" dt="2024-08-20T21:04:03.725" v="2603" actId="1037"/>
          <ac:picMkLst>
            <pc:docMk/>
            <pc:sldMk cId="1281847299" sldId="2147479593"/>
            <ac:picMk id="51" creationId="{41676566-E46C-F2D6-854E-7B58293BA6B0}"/>
          </ac:picMkLst>
        </pc:picChg>
        <pc:picChg chg="add mod">
          <ac:chgData name="Pamela Fox" userId="05c421f6-d446-4f2a-8ee0-1060b47b1543" providerId="ADAL" clId="{A1C87BB0-6648-D64C-A9F1-214AFC6DBC13}" dt="2024-08-20T21:03:55.144" v="2596" actId="14100"/>
          <ac:picMkLst>
            <pc:docMk/>
            <pc:sldMk cId="1281847299" sldId="2147479593"/>
            <ac:picMk id="56" creationId="{2F61D9C2-9BF7-A0F0-FD44-340D6EAFC667}"/>
          </ac:picMkLst>
        </pc:picChg>
        <pc:extLst>
          <p:ext xmlns:p="http://schemas.openxmlformats.org/presentationml/2006/main" uri="{D6D511B9-2390-475A-947B-AFAB55BFBCF1}">
            <pc226:cmChg xmlns:pc226="http://schemas.microsoft.com/office/powerpoint/2022/06/main/command" chg="mod">
              <pc226:chgData name="Pamela Fox" userId="05c421f6-d446-4f2a-8ee0-1060b47b1543" providerId="ADAL" clId="{A1C87BB0-6648-D64C-A9F1-214AFC6DBC13}" dt="2024-08-20T21:03:49.547" v="2595" actId="20577"/>
              <pc2:cmMkLst xmlns:pc2="http://schemas.microsoft.com/office/powerpoint/2019/9/main/command">
                <pc:docMk/>
                <pc:sldMk cId="1281847299" sldId="2147479593"/>
                <pc2:cmMk id="{1310D01F-0493-484B-9F87-9A1101ABCFE7}"/>
              </pc2:cmMkLst>
            </pc226:cmChg>
          </p:ext>
        </pc:extLst>
      </pc:sldChg>
      <pc:sldChg chg="add del">
        <pc:chgData name="Pamela Fox" userId="05c421f6-d446-4f2a-8ee0-1060b47b1543" providerId="ADAL" clId="{A1C87BB0-6648-D64C-A9F1-214AFC6DBC13}" dt="2024-08-20T20:59:25.392" v="2421"/>
        <pc:sldMkLst>
          <pc:docMk/>
          <pc:sldMk cId="2985509396" sldId="2147479593"/>
        </pc:sldMkLst>
      </pc:sldChg>
      <pc:sldChg chg="new del">
        <pc:chgData name="Pamela Fox" userId="05c421f6-d446-4f2a-8ee0-1060b47b1543" providerId="ADAL" clId="{A1C87BB0-6648-D64C-A9F1-214AFC6DBC13}" dt="2024-08-20T21:08:40.523" v="2764" actId="680"/>
        <pc:sldMkLst>
          <pc:docMk/>
          <pc:sldMk cId="38599880" sldId="2147479594"/>
        </pc:sldMkLst>
      </pc:sldChg>
      <pc:sldChg chg="addSp delSp modSp add mod">
        <pc:chgData name="Pamela Fox" userId="05c421f6-d446-4f2a-8ee0-1060b47b1543" providerId="ADAL" clId="{A1C87BB0-6648-D64C-A9F1-214AFC6DBC13}" dt="2024-08-20T23:07:59.728" v="4384" actId="1076"/>
        <pc:sldMkLst>
          <pc:docMk/>
          <pc:sldMk cId="2296303904" sldId="2147479594"/>
        </pc:sldMkLst>
        <pc:spChg chg="del">
          <ac:chgData name="Pamela Fox" userId="05c421f6-d446-4f2a-8ee0-1060b47b1543" providerId="ADAL" clId="{A1C87BB0-6648-D64C-A9F1-214AFC6DBC13}" dt="2024-08-20T21:08:45.694" v="2766" actId="478"/>
          <ac:spMkLst>
            <pc:docMk/>
            <pc:sldMk cId="2296303904" sldId="2147479594"/>
            <ac:spMk id="3" creationId="{20C52540-6751-16FF-73C9-AEC00AD703BF}"/>
          </ac:spMkLst>
        </pc:spChg>
        <pc:spChg chg="add del mod">
          <ac:chgData name="Pamela Fox" userId="05c421f6-d446-4f2a-8ee0-1060b47b1543" providerId="ADAL" clId="{A1C87BB0-6648-D64C-A9F1-214AFC6DBC13}" dt="2024-08-20T21:08:49.947" v="2767" actId="478"/>
          <ac:spMkLst>
            <pc:docMk/>
            <pc:sldMk cId="2296303904" sldId="2147479594"/>
            <ac:spMk id="4" creationId="{4318E08E-046C-7DF0-F184-54D491EBDC38}"/>
          </ac:spMkLst>
        </pc:spChg>
        <pc:spChg chg="add mod">
          <ac:chgData name="Pamela Fox" userId="05c421f6-d446-4f2a-8ee0-1060b47b1543" providerId="ADAL" clId="{A1C87BB0-6648-D64C-A9F1-214AFC6DBC13}" dt="2024-08-20T23:07:54.338" v="4383" actId="1076"/>
          <ac:spMkLst>
            <pc:docMk/>
            <pc:sldMk cId="2296303904" sldId="2147479594"/>
            <ac:spMk id="5" creationId="{3F463B64-22FC-B338-733B-1482E5A20BCF}"/>
          </ac:spMkLst>
        </pc:spChg>
        <pc:spChg chg="add mod">
          <ac:chgData name="Pamela Fox" userId="05c421f6-d446-4f2a-8ee0-1060b47b1543" providerId="ADAL" clId="{A1C87BB0-6648-D64C-A9F1-214AFC6DBC13}" dt="2024-08-20T23:07:59.728" v="4384" actId="1076"/>
          <ac:spMkLst>
            <pc:docMk/>
            <pc:sldMk cId="2296303904" sldId="2147479594"/>
            <ac:spMk id="6" creationId="{DE672585-DB02-35DB-7058-A9F932213C71}"/>
          </ac:spMkLst>
        </pc:spChg>
        <pc:spChg chg="mod">
          <ac:chgData name="Pamela Fox" userId="05c421f6-d446-4f2a-8ee0-1060b47b1543" providerId="ADAL" clId="{A1C87BB0-6648-D64C-A9F1-214AFC6DBC13}" dt="2024-08-20T21:09:20.065" v="2820" actId="20577"/>
          <ac:spMkLst>
            <pc:docMk/>
            <pc:sldMk cId="2296303904" sldId="2147479594"/>
            <ac:spMk id="17" creationId="{D0E4A0EA-F204-0859-2CB7-50C86127BBBD}"/>
          </ac:spMkLst>
        </pc:spChg>
      </pc:sldChg>
      <pc:sldChg chg="addSp delSp modSp new mod">
        <pc:chgData name="Pamela Fox" userId="05c421f6-d446-4f2a-8ee0-1060b47b1543" providerId="ADAL" clId="{A1C87BB0-6648-D64C-A9F1-214AFC6DBC13}" dt="2024-08-20T21:09:52.031" v="2833"/>
        <pc:sldMkLst>
          <pc:docMk/>
          <pc:sldMk cId="1405098429" sldId="2147479595"/>
        </pc:sldMkLst>
        <pc:spChg chg="mod">
          <ac:chgData name="Pamela Fox" userId="05c421f6-d446-4f2a-8ee0-1060b47b1543" providerId="ADAL" clId="{A1C87BB0-6648-D64C-A9F1-214AFC6DBC13}" dt="2024-08-20T21:09:40.630" v="2829" actId="207"/>
          <ac:spMkLst>
            <pc:docMk/>
            <pc:sldMk cId="1405098429" sldId="2147479595"/>
            <ac:spMk id="2" creationId="{F1EB5BEC-5F9F-8F4D-AA28-3CAC0D4ABF67}"/>
          </ac:spMkLst>
        </pc:spChg>
        <pc:spChg chg="del">
          <ac:chgData name="Pamela Fox" userId="05c421f6-d446-4f2a-8ee0-1060b47b1543" providerId="ADAL" clId="{A1C87BB0-6648-D64C-A9F1-214AFC6DBC13}" dt="2024-08-20T21:09:35.169" v="2825" actId="478"/>
          <ac:spMkLst>
            <pc:docMk/>
            <pc:sldMk cId="1405098429" sldId="2147479595"/>
            <ac:spMk id="3" creationId="{EA1D690B-C09D-9D85-CA9A-012DFE2E2EEB}"/>
          </ac:spMkLst>
        </pc:spChg>
        <pc:spChg chg="add mod">
          <ac:chgData name="Pamela Fox" userId="05c421f6-d446-4f2a-8ee0-1060b47b1543" providerId="ADAL" clId="{A1C87BB0-6648-D64C-A9F1-214AFC6DBC13}" dt="2024-08-20T21:09:31.199" v="2823"/>
          <ac:spMkLst>
            <pc:docMk/>
            <pc:sldMk cId="1405098429" sldId="2147479595"/>
            <ac:spMk id="4" creationId="{BBCFBAA3-D80E-A268-589A-7B863A5D4D39}"/>
          </ac:spMkLst>
        </pc:spChg>
        <pc:spChg chg="add mod">
          <ac:chgData name="Pamela Fox" userId="05c421f6-d446-4f2a-8ee0-1060b47b1543" providerId="ADAL" clId="{A1C87BB0-6648-D64C-A9F1-214AFC6DBC13}" dt="2024-08-20T21:09:31.199" v="2823"/>
          <ac:spMkLst>
            <pc:docMk/>
            <pc:sldMk cId="1405098429" sldId="2147479595"/>
            <ac:spMk id="5" creationId="{77D17649-A4C6-1A33-0ECF-63FCDEEE557A}"/>
          </ac:spMkLst>
        </pc:spChg>
        <pc:spChg chg="add mod">
          <ac:chgData name="Pamela Fox" userId="05c421f6-d446-4f2a-8ee0-1060b47b1543" providerId="ADAL" clId="{A1C87BB0-6648-D64C-A9F1-214AFC6DBC13}" dt="2024-08-20T21:09:29.411" v="2822"/>
          <ac:spMkLst>
            <pc:docMk/>
            <pc:sldMk cId="1405098429" sldId="2147479595"/>
            <ac:spMk id="7" creationId="{7CABF27A-2859-401A-8D87-D8871495D85F}"/>
          </ac:spMkLst>
        </pc:spChg>
        <pc:spChg chg="add del mod">
          <ac:chgData name="Pamela Fox" userId="05c421f6-d446-4f2a-8ee0-1060b47b1543" providerId="ADAL" clId="{A1C87BB0-6648-D64C-A9F1-214AFC6DBC13}" dt="2024-08-20T21:09:52.031" v="2833"/>
          <ac:spMkLst>
            <pc:docMk/>
            <pc:sldMk cId="1405098429" sldId="2147479595"/>
            <ac:spMk id="8" creationId="{392D4760-B3E2-C6DB-0B57-38E745A6B0D3}"/>
          </ac:spMkLst>
        </pc:spChg>
        <pc:spChg chg="add mod">
          <ac:chgData name="Pamela Fox" userId="05c421f6-d446-4f2a-8ee0-1060b47b1543" providerId="ADAL" clId="{A1C87BB0-6648-D64C-A9F1-214AFC6DBC13}" dt="2024-08-20T21:09:42.932" v="2830" actId="1076"/>
          <ac:spMkLst>
            <pc:docMk/>
            <pc:sldMk cId="1405098429" sldId="2147479595"/>
            <ac:spMk id="9" creationId="{BE1BFADC-4446-7ADE-E48F-6E88207DB6AE}"/>
          </ac:spMkLst>
        </pc:spChg>
        <pc:spChg chg="add mod">
          <ac:chgData name="Pamela Fox" userId="05c421f6-d446-4f2a-8ee0-1060b47b1543" providerId="ADAL" clId="{A1C87BB0-6648-D64C-A9F1-214AFC6DBC13}" dt="2024-08-20T21:09:48.261" v="2831" actId="207"/>
          <ac:spMkLst>
            <pc:docMk/>
            <pc:sldMk cId="1405098429" sldId="2147479595"/>
            <ac:spMk id="11" creationId="{1FF020E2-BC70-7174-8C58-95E2C63FF34F}"/>
          </ac:spMkLst>
        </pc:spChg>
        <pc:picChg chg="add mod">
          <ac:chgData name="Pamela Fox" userId="05c421f6-d446-4f2a-8ee0-1060b47b1543" providerId="ADAL" clId="{A1C87BB0-6648-D64C-A9F1-214AFC6DBC13}" dt="2024-08-20T21:09:29.411" v="2822"/>
          <ac:picMkLst>
            <pc:docMk/>
            <pc:sldMk cId="1405098429" sldId="2147479595"/>
            <ac:picMk id="6" creationId="{B2CCB3EB-35C3-84AA-3491-A8629F0F4407}"/>
          </ac:picMkLst>
        </pc:picChg>
        <pc:picChg chg="add mod">
          <ac:chgData name="Pamela Fox" userId="05c421f6-d446-4f2a-8ee0-1060b47b1543" providerId="ADAL" clId="{A1C87BB0-6648-D64C-A9F1-214AFC6DBC13}" dt="2024-08-20T21:09:32.299" v="2824"/>
          <ac:picMkLst>
            <pc:docMk/>
            <pc:sldMk cId="1405098429" sldId="2147479595"/>
            <ac:picMk id="10" creationId="{6156BE02-99F4-2D93-DCAD-67EFED1B045E}"/>
          </ac:picMkLst>
        </pc:picChg>
      </pc:sldChg>
      <pc:sldChg chg="new del">
        <pc:chgData name="Pamela Fox" userId="05c421f6-d446-4f2a-8ee0-1060b47b1543" providerId="ADAL" clId="{A1C87BB0-6648-D64C-A9F1-214AFC6DBC13}" dt="2024-08-20T21:11:46.140" v="2861" actId="2696"/>
        <pc:sldMkLst>
          <pc:docMk/>
          <pc:sldMk cId="1066204322" sldId="2147479596"/>
        </pc:sldMkLst>
      </pc:sldChg>
      <pc:sldChg chg="modSp add del mod modCm">
        <pc:chgData name="Pamela Fox" userId="05c421f6-d446-4f2a-8ee0-1060b47b1543" providerId="ADAL" clId="{A1C87BB0-6648-D64C-A9F1-214AFC6DBC13}" dt="2024-08-29T21:55:34.549" v="5828" actId="2696"/>
        <pc:sldMkLst>
          <pc:docMk/>
          <pc:sldMk cId="1218242156" sldId="2147479596"/>
        </pc:sldMkLst>
        <pc:spChg chg="mod">
          <ac:chgData name="Pamela Fox" userId="05c421f6-d446-4f2a-8ee0-1060b47b1543" providerId="ADAL" clId="{A1C87BB0-6648-D64C-A9F1-214AFC6DBC13}" dt="2024-08-20T21:19:14.025" v="3010" actId="20577"/>
          <ac:spMkLst>
            <pc:docMk/>
            <pc:sldMk cId="1218242156" sldId="2147479596"/>
            <ac:spMk id="2" creationId="{2CAC00B5-0A27-6977-9C03-7C9D2DF6FA6E}"/>
          </ac:spMkLst>
        </pc:spChg>
        <pc:spChg chg="mod">
          <ac:chgData name="Pamela Fox" userId="05c421f6-d446-4f2a-8ee0-1060b47b1543" providerId="ADAL" clId="{A1C87BB0-6648-D64C-A9F1-214AFC6DBC13}" dt="2024-08-20T22:19:01.514" v="3673" actId="14100"/>
          <ac:spMkLst>
            <pc:docMk/>
            <pc:sldMk cId="1218242156" sldId="2147479596"/>
            <ac:spMk id="4" creationId="{31BB5F08-639E-2F76-AEF1-A819B98B6434}"/>
          </ac:spMkLst>
        </pc:spChg>
        <pc:spChg chg="mod">
          <ac:chgData name="Pamela Fox" userId="05c421f6-d446-4f2a-8ee0-1060b47b1543" providerId="ADAL" clId="{A1C87BB0-6648-D64C-A9F1-214AFC6DBC13}" dt="2024-08-20T22:21:38.328" v="3678" actId="207"/>
          <ac:spMkLst>
            <pc:docMk/>
            <pc:sldMk cId="1218242156" sldId="2147479596"/>
            <ac:spMk id="5" creationId="{D6D7717F-D5A9-8C5C-1541-1F546A73F7C5}"/>
          </ac:spMkLst>
        </pc:spChg>
        <pc:extLst>
          <p:ext xmlns:p="http://schemas.openxmlformats.org/presentationml/2006/main" uri="{D6D511B9-2390-475A-947B-AFAB55BFBCF1}">
            <pc226:cmChg xmlns:pc226="http://schemas.microsoft.com/office/powerpoint/2022/06/main/command" chg="mod">
              <pc226:chgData name="Pamela Fox" userId="05c421f6-d446-4f2a-8ee0-1060b47b1543" providerId="ADAL" clId="{A1C87BB0-6648-D64C-A9F1-214AFC6DBC13}" dt="2024-08-20T21:19:14.025" v="3010" actId="20577"/>
              <pc2:cmMkLst xmlns:pc2="http://schemas.microsoft.com/office/powerpoint/2019/9/main/command">
                <pc:docMk/>
                <pc:sldMk cId="1218242156" sldId="2147479596"/>
                <pc2:cmMk id="{A6A56549-07BD-D545-9A59-887BE03CBDC5}"/>
              </pc2:cmMkLst>
            </pc226:cmChg>
          </p:ext>
        </pc:extLst>
      </pc:sldChg>
      <pc:sldChg chg="modSp add del mod">
        <pc:chgData name="Pamela Fox" userId="05c421f6-d446-4f2a-8ee0-1060b47b1543" providerId="ADAL" clId="{A1C87BB0-6648-D64C-A9F1-214AFC6DBC13}" dt="2024-08-20T22:32:52.590" v="3748" actId="2696"/>
        <pc:sldMkLst>
          <pc:docMk/>
          <pc:sldMk cId="2271438610" sldId="2147479597"/>
        </pc:sldMkLst>
        <pc:spChg chg="mod">
          <ac:chgData name="Pamela Fox" userId="05c421f6-d446-4f2a-8ee0-1060b47b1543" providerId="ADAL" clId="{A1C87BB0-6648-D64C-A9F1-214AFC6DBC13}" dt="2024-08-20T22:25:06.572" v="3698" actId="20577"/>
          <ac:spMkLst>
            <pc:docMk/>
            <pc:sldMk cId="2271438610" sldId="2147479597"/>
            <ac:spMk id="2" creationId="{3E43BFB0-D02A-B26B-B2C9-158C07F565A7}"/>
          </ac:spMkLst>
        </pc:spChg>
      </pc:sldChg>
      <pc:sldChg chg="addSp delSp modSp add mod">
        <pc:chgData name="Pamela Fox" userId="05c421f6-d446-4f2a-8ee0-1060b47b1543" providerId="ADAL" clId="{A1C87BB0-6648-D64C-A9F1-214AFC6DBC13}" dt="2024-08-20T22:45:13.102" v="4041" actId="20577"/>
        <pc:sldMkLst>
          <pc:docMk/>
          <pc:sldMk cId="970540054" sldId="2147479598"/>
        </pc:sldMkLst>
        <pc:spChg chg="mod">
          <ac:chgData name="Pamela Fox" userId="05c421f6-d446-4f2a-8ee0-1060b47b1543" providerId="ADAL" clId="{A1C87BB0-6648-D64C-A9F1-214AFC6DBC13}" dt="2024-08-20T22:31:56.871" v="3732" actId="20577"/>
          <ac:spMkLst>
            <pc:docMk/>
            <pc:sldMk cId="970540054" sldId="2147479598"/>
            <ac:spMk id="2" creationId="{FD7D16CA-6CCD-DA45-B360-F9160376A9A0}"/>
          </ac:spMkLst>
        </pc:spChg>
        <pc:spChg chg="del">
          <ac:chgData name="Pamela Fox" userId="05c421f6-d446-4f2a-8ee0-1060b47b1543" providerId="ADAL" clId="{A1C87BB0-6648-D64C-A9F1-214AFC6DBC13}" dt="2024-08-20T22:32:28.845" v="3736" actId="478"/>
          <ac:spMkLst>
            <pc:docMk/>
            <pc:sldMk cId="970540054" sldId="2147479598"/>
            <ac:spMk id="3" creationId="{4F427434-EF1D-FE93-2EFC-9DA328399B41}"/>
          </ac:spMkLst>
        </pc:spChg>
        <pc:spChg chg="del">
          <ac:chgData name="Pamela Fox" userId="05c421f6-d446-4f2a-8ee0-1060b47b1543" providerId="ADAL" clId="{A1C87BB0-6648-D64C-A9F1-214AFC6DBC13}" dt="2024-08-20T22:32:02.640" v="3733" actId="478"/>
          <ac:spMkLst>
            <pc:docMk/>
            <pc:sldMk cId="970540054" sldId="2147479598"/>
            <ac:spMk id="5" creationId="{9902D746-2856-0E19-57BB-A847E945D944}"/>
          </ac:spMkLst>
        </pc:spChg>
        <pc:spChg chg="add del mod">
          <ac:chgData name="Pamela Fox" userId="05c421f6-d446-4f2a-8ee0-1060b47b1543" providerId="ADAL" clId="{A1C87BB0-6648-D64C-A9F1-214AFC6DBC13}" dt="2024-08-20T22:32:04.095" v="3734"/>
          <ac:spMkLst>
            <pc:docMk/>
            <pc:sldMk cId="970540054" sldId="2147479598"/>
            <ac:spMk id="6" creationId="{E64B6CBA-B911-EEF9-F600-9654352EFAAC}"/>
          </ac:spMkLst>
        </pc:spChg>
        <pc:spChg chg="add mod">
          <ac:chgData name="Pamela Fox" userId="05c421f6-d446-4f2a-8ee0-1060b47b1543" providerId="ADAL" clId="{A1C87BB0-6648-D64C-A9F1-214AFC6DBC13}" dt="2024-08-20T22:45:13.102" v="4041" actId="20577"/>
          <ac:spMkLst>
            <pc:docMk/>
            <pc:sldMk cId="970540054" sldId="2147479598"/>
            <ac:spMk id="7" creationId="{83975F1E-D4F2-AD80-D8D1-B4912889FB5A}"/>
          </ac:spMkLst>
        </pc:spChg>
      </pc:sldChg>
      <pc:sldChg chg="addSp delSp modSp add mod">
        <pc:chgData name="Pamela Fox" userId="05c421f6-d446-4f2a-8ee0-1060b47b1543" providerId="ADAL" clId="{A1C87BB0-6648-D64C-A9F1-214AFC6DBC13}" dt="2024-08-20T22:38:02.593" v="3792"/>
        <pc:sldMkLst>
          <pc:docMk/>
          <pc:sldMk cId="1889416378" sldId="2147479599"/>
        </pc:sldMkLst>
        <pc:spChg chg="mod">
          <ac:chgData name="Pamela Fox" userId="05c421f6-d446-4f2a-8ee0-1060b47b1543" providerId="ADAL" clId="{A1C87BB0-6648-D64C-A9F1-214AFC6DBC13}" dt="2024-08-20T22:36:15.968" v="3789" actId="20577"/>
          <ac:spMkLst>
            <pc:docMk/>
            <pc:sldMk cId="1889416378" sldId="2147479599"/>
            <ac:spMk id="2" creationId="{4BE938F0-C53E-615D-2384-7DB3556ED6E1}"/>
          </ac:spMkLst>
        </pc:spChg>
        <pc:spChg chg="add del mod">
          <ac:chgData name="Pamela Fox" userId="05c421f6-d446-4f2a-8ee0-1060b47b1543" providerId="ADAL" clId="{A1C87BB0-6648-D64C-A9F1-214AFC6DBC13}" dt="2024-08-20T22:36:20.933" v="3791" actId="478"/>
          <ac:spMkLst>
            <pc:docMk/>
            <pc:sldMk cId="1889416378" sldId="2147479599"/>
            <ac:spMk id="4" creationId="{29943BC5-4989-E582-6446-5787C9AAC1BF}"/>
          </ac:spMkLst>
        </pc:spChg>
        <pc:graphicFrameChg chg="add mod">
          <ac:chgData name="Pamela Fox" userId="05c421f6-d446-4f2a-8ee0-1060b47b1543" providerId="ADAL" clId="{A1C87BB0-6648-D64C-A9F1-214AFC6DBC13}" dt="2024-08-20T22:38:02.593" v="3792"/>
          <ac:graphicFrameMkLst>
            <pc:docMk/>
            <pc:sldMk cId="1889416378" sldId="2147479599"/>
            <ac:graphicFrameMk id="5" creationId="{0ACDEE5A-C7EF-433A-C978-6BCDE1A92172}"/>
          </ac:graphicFrameMkLst>
        </pc:graphicFrameChg>
        <pc:graphicFrameChg chg="del">
          <ac:chgData name="Pamela Fox" userId="05c421f6-d446-4f2a-8ee0-1060b47b1543" providerId="ADAL" clId="{A1C87BB0-6648-D64C-A9F1-214AFC6DBC13}" dt="2024-08-20T22:36:19.450" v="3790" actId="478"/>
          <ac:graphicFrameMkLst>
            <pc:docMk/>
            <pc:sldMk cId="1889416378" sldId="2147479599"/>
            <ac:graphicFrameMk id="6" creationId="{44FD119E-4999-3CDB-5FDD-831EFB536EF0}"/>
          </ac:graphicFrameMkLst>
        </pc:graphicFrameChg>
      </pc:sldChg>
      <pc:sldChg chg="addSp delSp modSp add mod">
        <pc:chgData name="Pamela Fox" userId="05c421f6-d446-4f2a-8ee0-1060b47b1543" providerId="ADAL" clId="{A1C87BB0-6648-D64C-A9F1-214AFC6DBC13}" dt="2024-08-20T23:07:08.283" v="4376" actId="20577"/>
        <pc:sldMkLst>
          <pc:docMk/>
          <pc:sldMk cId="129105528" sldId="2147479600"/>
        </pc:sldMkLst>
        <pc:spChg chg="del">
          <ac:chgData name="Pamela Fox" userId="05c421f6-d446-4f2a-8ee0-1060b47b1543" providerId="ADAL" clId="{A1C87BB0-6648-D64C-A9F1-214AFC6DBC13}" dt="2024-08-20T23:06:45.019" v="4302" actId="478"/>
          <ac:spMkLst>
            <pc:docMk/>
            <pc:sldMk cId="129105528" sldId="2147479600"/>
            <ac:spMk id="3" creationId="{BCED278F-65A9-9C79-8775-32760FC6B879}"/>
          </ac:spMkLst>
        </pc:spChg>
        <pc:spChg chg="mod">
          <ac:chgData name="Pamela Fox" userId="05c421f6-d446-4f2a-8ee0-1060b47b1543" providerId="ADAL" clId="{A1C87BB0-6648-D64C-A9F1-214AFC6DBC13}" dt="2024-08-20T23:07:08.283" v="4376" actId="20577"/>
          <ac:spMkLst>
            <pc:docMk/>
            <pc:sldMk cId="129105528" sldId="2147479600"/>
            <ac:spMk id="4" creationId="{6571792A-268E-EBDB-B86E-34F0F22A9747}"/>
          </ac:spMkLst>
        </pc:spChg>
        <pc:spChg chg="mod">
          <ac:chgData name="Pamela Fox" userId="05c421f6-d446-4f2a-8ee0-1060b47b1543" providerId="ADAL" clId="{A1C87BB0-6648-D64C-A9F1-214AFC6DBC13}" dt="2024-08-20T23:06:56.664" v="4303" actId="207"/>
          <ac:spMkLst>
            <pc:docMk/>
            <pc:sldMk cId="129105528" sldId="2147479600"/>
            <ac:spMk id="5" creationId="{ECA3ED52-E055-1A1D-F837-34A0CEA43D55}"/>
          </ac:spMkLst>
        </pc:spChg>
        <pc:picChg chg="add mod">
          <ac:chgData name="Pamela Fox" userId="05c421f6-d446-4f2a-8ee0-1060b47b1543" providerId="ADAL" clId="{A1C87BB0-6648-D64C-A9F1-214AFC6DBC13}" dt="2024-08-20T23:06:43.746" v="4301" actId="1076"/>
          <ac:picMkLst>
            <pc:docMk/>
            <pc:sldMk cId="129105528" sldId="2147479600"/>
            <ac:picMk id="1026" creationId="{28729667-E828-8287-8B5E-33D7E61CA5E8}"/>
          </ac:picMkLst>
        </pc:picChg>
        <pc:picChg chg="del">
          <ac:chgData name="Pamela Fox" userId="05c421f6-d446-4f2a-8ee0-1060b47b1543" providerId="ADAL" clId="{A1C87BB0-6648-D64C-A9F1-214AFC6DBC13}" dt="2024-08-20T23:06:28.179" v="4298" actId="478"/>
          <ac:picMkLst>
            <pc:docMk/>
            <pc:sldMk cId="129105528" sldId="2147479600"/>
            <ac:picMk id="1028" creationId="{1DFF86E5-435C-7E88-FC54-AF71B59EF7BE}"/>
          </ac:picMkLst>
        </pc:picChg>
      </pc:sldChg>
      <pc:sldChg chg="modSp add del mod">
        <pc:chgData name="Pamela Fox" userId="05c421f6-d446-4f2a-8ee0-1060b47b1543" providerId="ADAL" clId="{A1C87BB0-6648-D64C-A9F1-214AFC6DBC13}" dt="2024-08-20T22:43:56.357" v="4004" actId="2696"/>
        <pc:sldMkLst>
          <pc:docMk/>
          <pc:sldMk cId="2349998395" sldId="2147479600"/>
        </pc:sldMkLst>
        <pc:spChg chg="mod">
          <ac:chgData name="Pamela Fox" userId="05c421f6-d446-4f2a-8ee0-1060b47b1543" providerId="ADAL" clId="{A1C87BB0-6648-D64C-A9F1-214AFC6DBC13}" dt="2024-08-20T22:39:35.499" v="3821" actId="20577"/>
          <ac:spMkLst>
            <pc:docMk/>
            <pc:sldMk cId="2349998395" sldId="2147479600"/>
            <ac:spMk id="2" creationId="{73373451-9E83-FDCD-5BFA-0CEED81C4E97}"/>
          </ac:spMkLst>
        </pc:spChg>
      </pc:sldChg>
      <pc:sldChg chg="addSp delSp modSp add mod ord">
        <pc:chgData name="Pamela Fox" userId="05c421f6-d446-4f2a-8ee0-1060b47b1543" providerId="ADAL" clId="{A1C87BB0-6648-D64C-A9F1-214AFC6DBC13}" dt="2024-08-29T21:19:24.124" v="5807" actId="208"/>
        <pc:sldMkLst>
          <pc:docMk/>
          <pc:sldMk cId="1337417238" sldId="2147479606"/>
        </pc:sldMkLst>
        <pc:spChg chg="mod">
          <ac:chgData name="Pamela Fox" userId="05c421f6-d446-4f2a-8ee0-1060b47b1543" providerId="ADAL" clId="{A1C87BB0-6648-D64C-A9F1-214AFC6DBC13}" dt="2024-08-29T20:54:00.065" v="5648" actId="20577"/>
          <ac:spMkLst>
            <pc:docMk/>
            <pc:sldMk cId="1337417238" sldId="2147479606"/>
            <ac:spMk id="7" creationId="{A05CC5C4-08C5-3B6D-191B-237C1D49F972}"/>
          </ac:spMkLst>
        </pc:spChg>
        <pc:spChg chg="del">
          <ac:chgData name="Pamela Fox" userId="05c421f6-d446-4f2a-8ee0-1060b47b1543" providerId="ADAL" clId="{A1C87BB0-6648-D64C-A9F1-214AFC6DBC13}" dt="2024-08-29T20:45:22.907" v="4708" actId="478"/>
          <ac:spMkLst>
            <pc:docMk/>
            <pc:sldMk cId="1337417238" sldId="2147479606"/>
            <ac:spMk id="9" creationId="{D037E99F-DACD-E71E-E390-961BAF19EADF}"/>
          </ac:spMkLst>
        </pc:spChg>
        <pc:spChg chg="del">
          <ac:chgData name="Pamela Fox" userId="05c421f6-d446-4f2a-8ee0-1060b47b1543" providerId="ADAL" clId="{A1C87BB0-6648-D64C-A9F1-214AFC6DBC13}" dt="2024-08-29T20:45:22.907" v="4708" actId="478"/>
          <ac:spMkLst>
            <pc:docMk/>
            <pc:sldMk cId="1337417238" sldId="2147479606"/>
            <ac:spMk id="10" creationId="{90D54135-A444-9EFA-B0CE-03BD6EDF9628}"/>
          </ac:spMkLst>
        </pc:spChg>
        <pc:spChg chg="del">
          <ac:chgData name="Pamela Fox" userId="05c421f6-d446-4f2a-8ee0-1060b47b1543" providerId="ADAL" clId="{A1C87BB0-6648-D64C-A9F1-214AFC6DBC13}" dt="2024-08-29T20:45:22.907" v="4708" actId="478"/>
          <ac:spMkLst>
            <pc:docMk/>
            <pc:sldMk cId="1337417238" sldId="2147479606"/>
            <ac:spMk id="12" creationId="{244444EA-5659-930F-2357-EBD42F644B83}"/>
          </ac:spMkLst>
        </pc:spChg>
        <pc:spChg chg="del">
          <ac:chgData name="Pamela Fox" userId="05c421f6-d446-4f2a-8ee0-1060b47b1543" providerId="ADAL" clId="{A1C87BB0-6648-D64C-A9F1-214AFC6DBC13}" dt="2024-08-29T20:45:22.907" v="4708" actId="478"/>
          <ac:spMkLst>
            <pc:docMk/>
            <pc:sldMk cId="1337417238" sldId="2147479606"/>
            <ac:spMk id="13" creationId="{84C79307-4671-670E-7090-A38E081AC32A}"/>
          </ac:spMkLst>
        </pc:spChg>
        <pc:spChg chg="del">
          <ac:chgData name="Pamela Fox" userId="05c421f6-d446-4f2a-8ee0-1060b47b1543" providerId="ADAL" clId="{A1C87BB0-6648-D64C-A9F1-214AFC6DBC13}" dt="2024-08-29T20:45:22.907" v="4708" actId="478"/>
          <ac:spMkLst>
            <pc:docMk/>
            <pc:sldMk cId="1337417238" sldId="2147479606"/>
            <ac:spMk id="15" creationId="{D27C6E85-2E58-93DE-FEC2-919452ADEA16}"/>
          </ac:spMkLst>
        </pc:spChg>
        <pc:spChg chg="mod">
          <ac:chgData name="Pamela Fox" userId="05c421f6-d446-4f2a-8ee0-1060b47b1543" providerId="ADAL" clId="{A1C87BB0-6648-D64C-A9F1-214AFC6DBC13}" dt="2024-08-29T20:50:10.923" v="5221" actId="20577"/>
          <ac:spMkLst>
            <pc:docMk/>
            <pc:sldMk cId="1337417238" sldId="2147479606"/>
            <ac:spMk id="17" creationId="{1A6E573F-0AC6-0443-EC79-73998D273A7D}"/>
          </ac:spMkLst>
        </pc:spChg>
        <pc:picChg chg="add mod">
          <ac:chgData name="Pamela Fox" userId="05c421f6-d446-4f2a-8ee0-1060b47b1543" providerId="ADAL" clId="{A1C87BB0-6648-D64C-A9F1-214AFC6DBC13}" dt="2024-08-29T21:19:24.124" v="5807" actId="208"/>
          <ac:picMkLst>
            <pc:docMk/>
            <pc:sldMk cId="1337417238" sldId="2147479606"/>
            <ac:picMk id="3" creationId="{7C694782-E94A-2B27-EFB6-7E9EFE67F9E6}"/>
          </ac:picMkLst>
        </pc:picChg>
        <pc:picChg chg="del">
          <ac:chgData name="Pamela Fox" userId="05c421f6-d446-4f2a-8ee0-1060b47b1543" providerId="ADAL" clId="{A1C87BB0-6648-D64C-A9F1-214AFC6DBC13}" dt="2024-08-29T20:45:22.907" v="4708" actId="478"/>
          <ac:picMkLst>
            <pc:docMk/>
            <pc:sldMk cId="1337417238" sldId="2147479606"/>
            <ac:picMk id="8" creationId="{01E5F6D7-7E5A-16BF-17DB-33322BA98934}"/>
          </ac:picMkLst>
        </pc:picChg>
        <pc:cxnChg chg="del">
          <ac:chgData name="Pamela Fox" userId="05c421f6-d446-4f2a-8ee0-1060b47b1543" providerId="ADAL" clId="{A1C87BB0-6648-D64C-A9F1-214AFC6DBC13}" dt="2024-08-29T20:45:22.907" v="4708" actId="478"/>
          <ac:cxnSpMkLst>
            <pc:docMk/>
            <pc:sldMk cId="1337417238" sldId="2147479606"/>
            <ac:cxnSpMk id="11" creationId="{CB5FC37D-5B62-D3EB-7069-7512EDEB70DA}"/>
          </ac:cxnSpMkLst>
        </pc:cxnChg>
        <pc:cxnChg chg="del">
          <ac:chgData name="Pamela Fox" userId="05c421f6-d446-4f2a-8ee0-1060b47b1543" providerId="ADAL" clId="{A1C87BB0-6648-D64C-A9F1-214AFC6DBC13}" dt="2024-08-29T20:45:22.907" v="4708" actId="478"/>
          <ac:cxnSpMkLst>
            <pc:docMk/>
            <pc:sldMk cId="1337417238" sldId="2147479606"/>
            <ac:cxnSpMk id="14" creationId="{9AFF6083-AB33-FAEC-DD44-09CA28203D55}"/>
          </ac:cxnSpMkLst>
        </pc:cxnChg>
      </pc:sldChg>
      <pc:sldChg chg="modSp add del mod ord setBg">
        <pc:chgData name="Pamela Fox" userId="05c421f6-d446-4f2a-8ee0-1060b47b1543" providerId="ADAL" clId="{A1C87BB0-6648-D64C-A9F1-214AFC6DBC13}" dt="2024-08-29T20:44:11.582" v="4592" actId="2696"/>
        <pc:sldMkLst>
          <pc:docMk/>
          <pc:sldMk cId="1927007914" sldId="2147479606"/>
        </pc:sldMkLst>
        <pc:spChg chg="mod">
          <ac:chgData name="Pamela Fox" userId="05c421f6-d446-4f2a-8ee0-1060b47b1543" providerId="ADAL" clId="{A1C87BB0-6648-D64C-A9F1-214AFC6DBC13}" dt="2024-08-29T20:43:21.948" v="4509" actId="20577"/>
          <ac:spMkLst>
            <pc:docMk/>
            <pc:sldMk cId="1927007914" sldId="2147479606"/>
            <ac:spMk id="2" creationId="{95502F2E-9BAE-0297-F77C-16C4BA101731}"/>
          </ac:spMkLst>
        </pc:spChg>
        <pc:spChg chg="mod">
          <ac:chgData name="Pamela Fox" userId="05c421f6-d446-4f2a-8ee0-1060b47b1543" providerId="ADAL" clId="{A1C87BB0-6648-D64C-A9F1-214AFC6DBC13}" dt="2024-08-29T20:43:48.506" v="4584" actId="20577"/>
          <ac:spMkLst>
            <pc:docMk/>
            <pc:sldMk cId="1927007914" sldId="2147479606"/>
            <ac:spMk id="3" creationId="{41F69DD4-AA8F-0A52-7041-BAA689A5781C}"/>
          </ac:spMkLst>
        </pc:spChg>
      </pc:sldChg>
      <pc:sldChg chg="addSp delSp modSp new mod">
        <pc:chgData name="Pamela Fox" userId="05c421f6-d446-4f2a-8ee0-1060b47b1543" providerId="ADAL" clId="{A1C87BB0-6648-D64C-A9F1-214AFC6DBC13}" dt="2024-08-29T21:18:39.819" v="5806" actId="20577"/>
        <pc:sldMkLst>
          <pc:docMk/>
          <pc:sldMk cId="1387545246" sldId="2147479607"/>
        </pc:sldMkLst>
        <pc:spChg chg="mod">
          <ac:chgData name="Pamela Fox" userId="05c421f6-d446-4f2a-8ee0-1060b47b1543" providerId="ADAL" clId="{A1C87BB0-6648-D64C-A9F1-214AFC6DBC13}" dt="2024-08-29T20:50:02.245" v="5196" actId="20577"/>
          <ac:spMkLst>
            <pc:docMk/>
            <pc:sldMk cId="1387545246" sldId="2147479607"/>
            <ac:spMk id="2" creationId="{3E7788DD-653E-C4C8-12EA-D7EB0F6BF824}"/>
          </ac:spMkLst>
        </pc:spChg>
        <pc:spChg chg="mod">
          <ac:chgData name="Pamela Fox" userId="05c421f6-d446-4f2a-8ee0-1060b47b1543" providerId="ADAL" clId="{A1C87BB0-6648-D64C-A9F1-214AFC6DBC13}" dt="2024-08-29T21:18:39.819" v="5806" actId="20577"/>
          <ac:spMkLst>
            <pc:docMk/>
            <pc:sldMk cId="1387545246" sldId="2147479607"/>
            <ac:spMk id="3" creationId="{C2FBCE78-DE41-D33D-A655-B194767BB94D}"/>
          </ac:spMkLst>
        </pc:spChg>
        <pc:spChg chg="add mod">
          <ac:chgData name="Pamela Fox" userId="05c421f6-d446-4f2a-8ee0-1060b47b1543" providerId="ADAL" clId="{A1C87BB0-6648-D64C-A9F1-214AFC6DBC13}" dt="2024-08-29T21:18:33.413" v="5804" actId="1035"/>
          <ac:spMkLst>
            <pc:docMk/>
            <pc:sldMk cId="1387545246" sldId="2147479607"/>
            <ac:spMk id="4" creationId="{380E8C7B-C66D-D798-2E97-EDBE29E094F3}"/>
          </ac:spMkLst>
        </pc:spChg>
        <pc:spChg chg="add mod">
          <ac:chgData name="Pamela Fox" userId="05c421f6-d446-4f2a-8ee0-1060b47b1543" providerId="ADAL" clId="{A1C87BB0-6648-D64C-A9F1-214AFC6DBC13}" dt="2024-08-29T21:17:27.652" v="5775" actId="20577"/>
          <ac:spMkLst>
            <pc:docMk/>
            <pc:sldMk cId="1387545246" sldId="2147479607"/>
            <ac:spMk id="5" creationId="{5E98E38D-A38E-03E0-D8A8-7D7A3AF8ADAF}"/>
          </ac:spMkLst>
        </pc:spChg>
        <pc:spChg chg="add mod">
          <ac:chgData name="Pamela Fox" userId="05c421f6-d446-4f2a-8ee0-1060b47b1543" providerId="ADAL" clId="{A1C87BB0-6648-D64C-A9F1-214AFC6DBC13}" dt="2024-08-29T21:00:10.842" v="5737"/>
          <ac:spMkLst>
            <pc:docMk/>
            <pc:sldMk cId="1387545246" sldId="2147479607"/>
            <ac:spMk id="6" creationId="{5E3A6C9A-A917-B6FA-6E3C-7BFB8E7D7ECD}"/>
          </ac:spMkLst>
        </pc:spChg>
        <pc:spChg chg="add mod">
          <ac:chgData name="Pamela Fox" userId="05c421f6-d446-4f2a-8ee0-1060b47b1543" providerId="ADAL" clId="{A1C87BB0-6648-D64C-A9F1-214AFC6DBC13}" dt="2024-08-29T21:18:27.756" v="5795" actId="1035"/>
          <ac:spMkLst>
            <pc:docMk/>
            <pc:sldMk cId="1387545246" sldId="2147479607"/>
            <ac:spMk id="7" creationId="{C63AB8E9-C139-B1AD-A27B-DA69C5A206E0}"/>
          </ac:spMkLst>
        </pc:spChg>
        <pc:spChg chg="add mod">
          <ac:chgData name="Pamela Fox" userId="05c421f6-d446-4f2a-8ee0-1060b47b1543" providerId="ADAL" clId="{A1C87BB0-6648-D64C-A9F1-214AFC6DBC13}" dt="2024-08-29T21:18:29.496" v="5796" actId="1035"/>
          <ac:spMkLst>
            <pc:docMk/>
            <pc:sldMk cId="1387545246" sldId="2147479607"/>
            <ac:spMk id="8" creationId="{1CED2D89-2E36-827F-F9DD-8C12283DEB88}"/>
          </ac:spMkLst>
        </pc:spChg>
        <pc:spChg chg="add mod">
          <ac:chgData name="Pamela Fox" userId="05c421f6-d446-4f2a-8ee0-1060b47b1543" providerId="ADAL" clId="{A1C87BB0-6648-D64C-A9F1-214AFC6DBC13}" dt="2024-08-29T21:18:16.676" v="5789" actId="167"/>
          <ac:spMkLst>
            <pc:docMk/>
            <pc:sldMk cId="1387545246" sldId="2147479607"/>
            <ac:spMk id="9" creationId="{43F9397E-9E86-56A8-E6D2-6D32168C2E3B}"/>
          </ac:spMkLst>
        </pc:spChg>
        <pc:spChg chg="add mod">
          <ac:chgData name="Pamela Fox" userId="05c421f6-d446-4f2a-8ee0-1060b47b1543" providerId="ADAL" clId="{A1C87BB0-6648-D64C-A9F1-214AFC6DBC13}" dt="2024-08-29T21:18:21.579" v="5790" actId="207"/>
          <ac:spMkLst>
            <pc:docMk/>
            <pc:sldMk cId="1387545246" sldId="2147479607"/>
            <ac:spMk id="10" creationId="{4A27BEE4-562C-F4BD-76D7-A29CD901188B}"/>
          </ac:spMkLst>
        </pc:spChg>
        <pc:picChg chg="add del mod">
          <ac:chgData name="Pamela Fox" userId="05c421f6-d446-4f2a-8ee0-1060b47b1543" providerId="ADAL" clId="{A1C87BB0-6648-D64C-A9F1-214AFC6DBC13}" dt="2024-08-29T20:59:51.662" v="5733" actId="478"/>
          <ac:picMkLst>
            <pc:docMk/>
            <pc:sldMk cId="1387545246" sldId="2147479607"/>
            <ac:picMk id="1026" creationId="{22CC4844-0B03-177E-871C-04100E361709}"/>
          </ac:picMkLst>
        </pc:picChg>
        <pc:picChg chg="add del mod">
          <ac:chgData name="Pamela Fox" userId="05c421f6-d446-4f2a-8ee0-1060b47b1543" providerId="ADAL" clId="{A1C87BB0-6648-D64C-A9F1-214AFC6DBC13}" dt="2024-08-29T20:59:51.662" v="5733" actId="478"/>
          <ac:picMkLst>
            <pc:docMk/>
            <pc:sldMk cId="1387545246" sldId="2147479607"/>
            <ac:picMk id="1028" creationId="{8A816EFE-DF24-92DE-655D-F6D340D7A673}"/>
          </ac:picMkLst>
        </pc:picChg>
        <pc:picChg chg="add del mod">
          <ac:chgData name="Pamela Fox" userId="05c421f6-d446-4f2a-8ee0-1060b47b1543" providerId="ADAL" clId="{A1C87BB0-6648-D64C-A9F1-214AFC6DBC13}" dt="2024-08-29T20:59:51.662" v="5733" actId="478"/>
          <ac:picMkLst>
            <pc:docMk/>
            <pc:sldMk cId="1387545246" sldId="2147479607"/>
            <ac:picMk id="1030" creationId="{6ACF4E49-BBBC-001A-7491-30AD899058A7}"/>
          </ac:picMkLst>
        </pc:picChg>
        <pc:picChg chg="add del mod">
          <ac:chgData name="Pamela Fox" userId="05c421f6-d446-4f2a-8ee0-1060b47b1543" providerId="ADAL" clId="{A1C87BB0-6648-D64C-A9F1-214AFC6DBC13}" dt="2024-08-29T20:59:51.662" v="5733" actId="478"/>
          <ac:picMkLst>
            <pc:docMk/>
            <pc:sldMk cId="1387545246" sldId="2147479607"/>
            <ac:picMk id="1032" creationId="{1C287FAE-6539-D17C-48A6-A42B83D23A93}"/>
          </ac:picMkLst>
        </pc:picChg>
      </pc:sldChg>
      <pc:sldChg chg="addSp modSp new mod ord">
        <pc:chgData name="Pamela Fox" userId="05c421f6-d446-4f2a-8ee0-1060b47b1543" providerId="ADAL" clId="{A1C87BB0-6648-D64C-A9F1-214AFC6DBC13}" dt="2024-08-29T20:52:36.057" v="5480" actId="1076"/>
        <pc:sldMkLst>
          <pc:docMk/>
          <pc:sldMk cId="1655045831" sldId="2147479608"/>
        </pc:sldMkLst>
        <pc:spChg chg="mod">
          <ac:chgData name="Pamela Fox" userId="05c421f6-d446-4f2a-8ee0-1060b47b1543" providerId="ADAL" clId="{A1C87BB0-6648-D64C-A9F1-214AFC6DBC13}" dt="2024-08-29T20:51:03.100" v="5403" actId="20577"/>
          <ac:spMkLst>
            <pc:docMk/>
            <pc:sldMk cId="1655045831" sldId="2147479608"/>
            <ac:spMk id="2" creationId="{01FAA7C7-6D6E-56D0-AE36-F39E153D1992}"/>
          </ac:spMkLst>
        </pc:spChg>
        <pc:spChg chg="mod">
          <ac:chgData name="Pamela Fox" userId="05c421f6-d446-4f2a-8ee0-1060b47b1543" providerId="ADAL" clId="{A1C87BB0-6648-D64C-A9F1-214AFC6DBC13}" dt="2024-08-29T20:51:28.035" v="5406" actId="20577"/>
          <ac:spMkLst>
            <pc:docMk/>
            <pc:sldMk cId="1655045831" sldId="2147479608"/>
            <ac:spMk id="3" creationId="{7A54306E-360C-6296-A0C0-406F912F5058}"/>
          </ac:spMkLst>
        </pc:spChg>
        <pc:spChg chg="add mod">
          <ac:chgData name="Pamela Fox" userId="05c421f6-d446-4f2a-8ee0-1060b47b1543" providerId="ADAL" clId="{A1C87BB0-6648-D64C-A9F1-214AFC6DBC13}" dt="2024-08-29T20:52:36.057" v="5480" actId="1076"/>
          <ac:spMkLst>
            <pc:docMk/>
            <pc:sldMk cId="1655045831" sldId="2147479608"/>
            <ac:spMk id="4" creationId="{2640A4C5-99E8-B279-7806-F03B29978ED4}"/>
          </ac:spMkLst>
        </pc:spChg>
      </pc:sldChg>
      <pc:sldChg chg="add">
        <pc:chgData name="Pamela Fox" userId="05c421f6-d446-4f2a-8ee0-1060b47b1543" providerId="ADAL" clId="{A1C87BB0-6648-D64C-A9F1-214AFC6DBC13}" dt="2024-08-29T21:55:03.270" v="5820"/>
        <pc:sldMkLst>
          <pc:docMk/>
          <pc:sldMk cId="3571728460" sldId="2147479611"/>
        </pc:sldMkLst>
      </pc:sldChg>
      <pc:sldChg chg="add">
        <pc:chgData name="Pamela Fox" userId="05c421f6-d446-4f2a-8ee0-1060b47b1543" providerId="ADAL" clId="{A1C87BB0-6648-D64C-A9F1-214AFC6DBC13}" dt="2024-08-29T21:55:11.159" v="5821"/>
        <pc:sldMkLst>
          <pc:docMk/>
          <pc:sldMk cId="2682104645" sldId="2147479612"/>
        </pc:sldMkLst>
      </pc:sldChg>
      <pc:sldChg chg="add">
        <pc:chgData name="Pamela Fox" userId="05c421f6-d446-4f2a-8ee0-1060b47b1543" providerId="ADAL" clId="{A1C87BB0-6648-D64C-A9F1-214AFC6DBC13}" dt="2024-08-29T21:55:26.635" v="5825"/>
        <pc:sldMkLst>
          <pc:docMk/>
          <pc:sldMk cId="3936671352" sldId="2147479613"/>
        </pc:sldMkLst>
      </pc:sldChg>
      <pc:sldChg chg="add">
        <pc:chgData name="Pamela Fox" userId="05c421f6-d446-4f2a-8ee0-1060b47b1543" providerId="ADAL" clId="{A1C87BB0-6648-D64C-A9F1-214AFC6DBC13}" dt="2024-08-29T21:55:33.332" v="5827"/>
        <pc:sldMkLst>
          <pc:docMk/>
          <pc:sldMk cId="805457708" sldId="2147479614"/>
        </pc:sldMkLst>
      </pc:sldChg>
      <pc:sldChg chg="add">
        <pc:chgData name="Pamela Fox" userId="05c421f6-d446-4f2a-8ee0-1060b47b1543" providerId="ADAL" clId="{A1C87BB0-6648-D64C-A9F1-214AFC6DBC13}" dt="2024-08-29T21:55:40.356" v="5829"/>
        <pc:sldMkLst>
          <pc:docMk/>
          <pc:sldMk cId="527486216" sldId="2147479615"/>
        </pc:sldMkLst>
      </pc:sldChg>
    </pc:docChg>
  </pc:docChgLst>
  <pc:docChgLst>
    <pc:chgData name="Chris Harris (DEVDIV)" userId="S::charris@microsoft.com::f017596b-bba3-4e10-9624-d7457bd62e9c" providerId="AD" clId="Web-{62ADA29E-8D75-5003-E3EA-DBC0AF044D02}"/>
    <pc:docChg chg="addSld delSld modSld">
      <pc:chgData name="Chris Harris (DEVDIV)" userId="S::charris@microsoft.com::f017596b-bba3-4e10-9624-d7457bd62e9c" providerId="AD" clId="Web-{62ADA29E-8D75-5003-E3EA-DBC0AF044D02}" dt="2024-08-28T22:04:04.698" v="607" actId="14100"/>
      <pc:docMkLst>
        <pc:docMk/>
      </pc:docMkLst>
      <pc:sldChg chg="addSp modSp add replId">
        <pc:chgData name="Chris Harris (DEVDIV)" userId="S::charris@microsoft.com::f017596b-bba3-4e10-9624-d7457bd62e9c" providerId="AD" clId="Web-{62ADA29E-8D75-5003-E3EA-DBC0AF044D02}" dt="2024-08-28T21:42:27.740" v="343"/>
        <pc:sldMkLst>
          <pc:docMk/>
          <pc:sldMk cId="1335869803" sldId="2147479601"/>
        </pc:sldMkLst>
        <pc:spChg chg="mod">
          <ac:chgData name="Chris Harris (DEVDIV)" userId="S::charris@microsoft.com::f017596b-bba3-4e10-9624-d7457bd62e9c" providerId="AD" clId="Web-{62ADA29E-8D75-5003-E3EA-DBC0AF044D02}" dt="2024-08-28T21:23:56.810" v="24" actId="20577"/>
          <ac:spMkLst>
            <pc:docMk/>
            <pc:sldMk cId="1335869803" sldId="2147479601"/>
            <ac:spMk id="2" creationId="{F82E421F-5265-364F-1D20-D1F394C63B7D}"/>
          </ac:spMkLst>
        </pc:spChg>
        <pc:spChg chg="add mod">
          <ac:chgData name="Chris Harris (DEVDIV)" userId="S::charris@microsoft.com::f017596b-bba3-4e10-9624-d7457bd62e9c" providerId="AD" clId="Web-{62ADA29E-8D75-5003-E3EA-DBC0AF044D02}" dt="2024-08-28T21:42:27.740" v="343"/>
          <ac:spMkLst>
            <pc:docMk/>
            <pc:sldMk cId="1335869803" sldId="2147479601"/>
            <ac:spMk id="4" creationId="{F1B93990-2A92-81B5-6F2C-27FA0698939C}"/>
          </ac:spMkLst>
        </pc:spChg>
      </pc:sldChg>
      <pc:sldChg chg="addSp delSp modSp add mod replId modClrScheme chgLayout">
        <pc:chgData name="Chris Harris (DEVDIV)" userId="S::charris@microsoft.com::f017596b-bba3-4e10-9624-d7457bd62e9c" providerId="AD" clId="Web-{62ADA29E-8D75-5003-E3EA-DBC0AF044D02}" dt="2024-08-28T21:34:54.165" v="202"/>
        <pc:sldMkLst>
          <pc:docMk/>
          <pc:sldMk cId="1297629366" sldId="2147479602"/>
        </pc:sldMkLst>
        <pc:spChg chg="add del mod ord">
          <ac:chgData name="Chris Harris (DEVDIV)" userId="S::charris@microsoft.com::f017596b-bba3-4e10-9624-d7457bd62e9c" providerId="AD" clId="Web-{62ADA29E-8D75-5003-E3EA-DBC0AF044D02}" dt="2024-08-28T21:30:03.974" v="156"/>
          <ac:spMkLst>
            <pc:docMk/>
            <pc:sldMk cId="1297629366" sldId="2147479602"/>
            <ac:spMk id="2" creationId="{073D9128-6809-D80D-051A-3342BD08B49F}"/>
          </ac:spMkLst>
        </pc:spChg>
        <pc:spChg chg="add del mod ord">
          <ac:chgData name="Chris Harris (DEVDIV)" userId="S::charris@microsoft.com::f017596b-bba3-4e10-9624-d7457bd62e9c" providerId="AD" clId="Web-{62ADA29E-8D75-5003-E3EA-DBC0AF044D02}" dt="2024-08-28T21:30:54.149" v="162"/>
          <ac:spMkLst>
            <pc:docMk/>
            <pc:sldMk cId="1297629366" sldId="2147479602"/>
            <ac:spMk id="3" creationId="{4E5EC895-49B7-267F-F6F0-7B06E24BCBD1}"/>
          </ac:spMkLst>
        </pc:spChg>
        <pc:spChg chg="del mod">
          <ac:chgData name="Chris Harris (DEVDIV)" userId="S::charris@microsoft.com::f017596b-bba3-4e10-9624-d7457bd62e9c" providerId="AD" clId="Web-{62ADA29E-8D75-5003-E3EA-DBC0AF044D02}" dt="2024-08-28T21:28:35" v="116"/>
          <ac:spMkLst>
            <pc:docMk/>
            <pc:sldMk cId="1297629366" sldId="2147479602"/>
            <ac:spMk id="5" creationId="{3F463B64-22FC-B338-733B-1482E5A20BCF}"/>
          </ac:spMkLst>
        </pc:spChg>
        <pc:spChg chg="mod">
          <ac:chgData name="Chris Harris (DEVDIV)" userId="S::charris@microsoft.com::f017596b-bba3-4e10-9624-d7457bd62e9c" providerId="AD" clId="Web-{62ADA29E-8D75-5003-E3EA-DBC0AF044D02}" dt="2024-08-28T21:31:09.916" v="167" actId="1076"/>
          <ac:spMkLst>
            <pc:docMk/>
            <pc:sldMk cId="1297629366" sldId="2147479602"/>
            <ac:spMk id="6" creationId="{DE672585-DB02-35DB-7058-A9F932213C71}"/>
          </ac:spMkLst>
        </pc:spChg>
        <pc:spChg chg="add mod">
          <ac:chgData name="Chris Harris (DEVDIV)" userId="S::charris@microsoft.com::f017596b-bba3-4e10-9624-d7457bd62e9c" providerId="AD" clId="Web-{62ADA29E-8D75-5003-E3EA-DBC0AF044D02}" dt="2024-08-28T21:33:05.236" v="185" actId="20577"/>
          <ac:spMkLst>
            <pc:docMk/>
            <pc:sldMk cId="1297629366" sldId="2147479602"/>
            <ac:spMk id="7" creationId="{C2165339-0461-F75D-C829-5A727407BD3B}"/>
          </ac:spMkLst>
        </pc:spChg>
        <pc:spChg chg="mod ord">
          <ac:chgData name="Chris Harris (DEVDIV)" userId="S::charris@microsoft.com::f017596b-bba3-4e10-9624-d7457bd62e9c" providerId="AD" clId="Web-{62ADA29E-8D75-5003-E3EA-DBC0AF044D02}" dt="2024-08-28T21:34:54.165" v="202"/>
          <ac:spMkLst>
            <pc:docMk/>
            <pc:sldMk cId="1297629366" sldId="2147479602"/>
            <ac:spMk id="17" creationId="{D0E4A0EA-F204-0859-2CB7-50C86127BBBD}"/>
          </ac:spMkLst>
        </pc:spChg>
        <pc:picChg chg="add mod ord">
          <ac:chgData name="Chris Harris (DEVDIV)" userId="S::charris@microsoft.com::f017596b-bba3-4e10-9624-d7457bd62e9c" providerId="AD" clId="Web-{62ADA29E-8D75-5003-E3EA-DBC0AF044D02}" dt="2024-08-28T21:32:37.093" v="173"/>
          <ac:picMkLst>
            <pc:docMk/>
            <pc:sldMk cId="1297629366" sldId="2147479602"/>
            <ac:picMk id="8" creationId="{9BF5DF3D-3222-9184-7DDA-8C36861CBDBE}"/>
          </ac:picMkLst>
        </pc:picChg>
      </pc:sldChg>
      <pc:sldChg chg="delSp modSp new mod modClrScheme chgLayout">
        <pc:chgData name="Chris Harris (DEVDIV)" userId="S::charris@microsoft.com::f017596b-bba3-4e10-9624-d7457bd62e9c" providerId="AD" clId="Web-{62ADA29E-8D75-5003-E3EA-DBC0AF044D02}" dt="2024-08-28T21:33:55.255" v="190" actId="20577"/>
        <pc:sldMkLst>
          <pc:docMk/>
          <pc:sldMk cId="543039979" sldId="2147479603"/>
        </pc:sldMkLst>
        <pc:spChg chg="mod ord">
          <ac:chgData name="Chris Harris (DEVDIV)" userId="S::charris@microsoft.com::f017596b-bba3-4e10-9624-d7457bd62e9c" providerId="AD" clId="Web-{62ADA29E-8D75-5003-E3EA-DBC0AF044D02}" dt="2024-08-28T21:33:55.255" v="190" actId="20577"/>
          <ac:spMkLst>
            <pc:docMk/>
            <pc:sldMk cId="543039979" sldId="2147479603"/>
            <ac:spMk id="2" creationId="{0C073E9F-4BE7-9B41-7C63-41EDD802C25A}"/>
          </ac:spMkLst>
        </pc:spChg>
        <pc:spChg chg="mod ord">
          <ac:chgData name="Chris Harris (DEVDIV)" userId="S::charris@microsoft.com::f017596b-bba3-4e10-9624-d7457bd62e9c" providerId="AD" clId="Web-{62ADA29E-8D75-5003-E3EA-DBC0AF044D02}" dt="2024-08-28T21:33:38.003" v="187"/>
          <ac:spMkLst>
            <pc:docMk/>
            <pc:sldMk cId="543039979" sldId="2147479603"/>
            <ac:spMk id="3" creationId="{7A60D8A0-E2C0-CED0-ECA6-65BA1FEEF0CA}"/>
          </ac:spMkLst>
        </pc:spChg>
        <pc:spChg chg="del">
          <ac:chgData name="Chris Harris (DEVDIV)" userId="S::charris@microsoft.com::f017596b-bba3-4e10-9624-d7457bd62e9c" providerId="AD" clId="Web-{62ADA29E-8D75-5003-E3EA-DBC0AF044D02}" dt="2024-08-28T21:33:38.003" v="187"/>
          <ac:spMkLst>
            <pc:docMk/>
            <pc:sldMk cId="543039979" sldId="2147479603"/>
            <ac:spMk id="4" creationId="{699E19B1-2172-9C47-6DE4-D2931F6F3FB6}"/>
          </ac:spMkLst>
        </pc:spChg>
      </pc:sldChg>
      <pc:sldChg chg="addSp delSp modSp add replId delAnim">
        <pc:chgData name="Chris Harris (DEVDIV)" userId="S::charris@microsoft.com::f017596b-bba3-4e10-9624-d7457bd62e9c" providerId="AD" clId="Web-{62ADA29E-8D75-5003-E3EA-DBC0AF044D02}" dt="2024-08-28T22:04:04.698" v="607" actId="14100"/>
        <pc:sldMkLst>
          <pc:docMk/>
          <pc:sldMk cId="3435329857" sldId="2147479604"/>
        </pc:sldMkLst>
        <pc:spChg chg="mod">
          <ac:chgData name="Chris Harris (DEVDIV)" userId="S::charris@microsoft.com::f017596b-bba3-4e10-9624-d7457bd62e9c" providerId="AD" clId="Web-{62ADA29E-8D75-5003-E3EA-DBC0AF044D02}" dt="2024-08-28T21:34:20.553" v="200" actId="20577"/>
          <ac:spMkLst>
            <pc:docMk/>
            <pc:sldMk cId="3435329857" sldId="2147479604"/>
            <ac:spMk id="2" creationId="{3C8D0D85-49E0-546C-1957-2C3B1B1880DF}"/>
          </ac:spMkLst>
        </pc:spChg>
        <pc:spChg chg="mod">
          <ac:chgData name="Chris Harris (DEVDIV)" userId="S::charris@microsoft.com::f017596b-bba3-4e10-9624-d7457bd62e9c" providerId="AD" clId="Web-{62ADA29E-8D75-5003-E3EA-DBC0AF044D02}" dt="2024-08-28T21:59:37.806" v="556" actId="1076"/>
          <ac:spMkLst>
            <pc:docMk/>
            <pc:sldMk cId="3435329857" sldId="2147479604"/>
            <ac:spMk id="3" creationId="{3B32986C-E1E0-B672-51DB-17D9FBFB73B3}"/>
          </ac:spMkLst>
        </pc:spChg>
        <pc:spChg chg="add mod">
          <ac:chgData name="Chris Harris (DEVDIV)" userId="S::charris@microsoft.com::f017596b-bba3-4e10-9624-d7457bd62e9c" providerId="AD" clId="Web-{62ADA29E-8D75-5003-E3EA-DBC0AF044D02}" dt="2024-08-28T22:02:45.599" v="600" actId="1076"/>
          <ac:spMkLst>
            <pc:docMk/>
            <pc:sldMk cId="3435329857" sldId="2147479604"/>
            <ac:spMk id="6" creationId="{F9881414-2299-E48E-24F9-898D3BBE66C7}"/>
          </ac:spMkLst>
        </pc:spChg>
        <pc:spChg chg="add mod">
          <ac:chgData name="Chris Harris (DEVDIV)" userId="S::charris@microsoft.com::f017596b-bba3-4e10-9624-d7457bd62e9c" providerId="AD" clId="Web-{62ADA29E-8D75-5003-E3EA-DBC0AF044D02}" dt="2024-08-28T22:00:05.995" v="564" actId="1076"/>
          <ac:spMkLst>
            <pc:docMk/>
            <pc:sldMk cId="3435329857" sldId="2147479604"/>
            <ac:spMk id="8" creationId="{41EF3F03-AD73-2A47-0C05-A1F0B49D8D50}"/>
          </ac:spMkLst>
        </pc:spChg>
        <pc:spChg chg="add mod">
          <ac:chgData name="Chris Harris (DEVDIV)" userId="S::charris@microsoft.com::f017596b-bba3-4e10-9624-d7457bd62e9c" providerId="AD" clId="Web-{62ADA29E-8D75-5003-E3EA-DBC0AF044D02}" dt="2024-08-28T21:59:56.901" v="561" actId="14100"/>
          <ac:spMkLst>
            <pc:docMk/>
            <pc:sldMk cId="3435329857" sldId="2147479604"/>
            <ac:spMk id="9" creationId="{7081966A-8C01-8927-8233-8F9157BAA540}"/>
          </ac:spMkLst>
        </pc:spChg>
        <pc:spChg chg="add mod">
          <ac:chgData name="Chris Harris (DEVDIV)" userId="S::charris@microsoft.com::f017596b-bba3-4e10-9624-d7457bd62e9c" providerId="AD" clId="Web-{62ADA29E-8D75-5003-E3EA-DBC0AF044D02}" dt="2024-08-28T22:01:00.796" v="574" actId="20577"/>
          <ac:spMkLst>
            <pc:docMk/>
            <pc:sldMk cId="3435329857" sldId="2147479604"/>
            <ac:spMk id="10" creationId="{49361488-916C-69E6-21F5-1EC986FEE279}"/>
          </ac:spMkLst>
        </pc:spChg>
        <pc:spChg chg="add mod">
          <ac:chgData name="Chris Harris (DEVDIV)" userId="S::charris@microsoft.com::f017596b-bba3-4e10-9624-d7457bd62e9c" providerId="AD" clId="Web-{62ADA29E-8D75-5003-E3EA-DBC0AF044D02}" dt="2024-08-28T21:59:37.837" v="559" actId="1076"/>
          <ac:spMkLst>
            <pc:docMk/>
            <pc:sldMk cId="3435329857" sldId="2147479604"/>
            <ac:spMk id="11" creationId="{8110D6B5-1B18-8CC5-E3E2-11DF07510416}"/>
          </ac:spMkLst>
        </pc:spChg>
        <pc:spChg chg="add mod">
          <ac:chgData name="Chris Harris (DEVDIV)" userId="S::charris@microsoft.com::f017596b-bba3-4e10-9624-d7457bd62e9c" providerId="AD" clId="Web-{62ADA29E-8D75-5003-E3EA-DBC0AF044D02}" dt="2024-08-28T21:59:56.901" v="562" actId="14100"/>
          <ac:spMkLst>
            <pc:docMk/>
            <pc:sldMk cId="3435329857" sldId="2147479604"/>
            <ac:spMk id="12" creationId="{E3ADCC86-7088-A0DC-1869-6D86D4939796}"/>
          </ac:spMkLst>
        </pc:spChg>
        <pc:spChg chg="add mod">
          <ac:chgData name="Chris Harris (DEVDIV)" userId="S::charris@microsoft.com::f017596b-bba3-4e10-9624-d7457bd62e9c" providerId="AD" clId="Web-{62ADA29E-8D75-5003-E3EA-DBC0AF044D02}" dt="2024-08-28T22:00:18.543" v="567" actId="1076"/>
          <ac:spMkLst>
            <pc:docMk/>
            <pc:sldMk cId="3435329857" sldId="2147479604"/>
            <ac:spMk id="14" creationId="{CF7943DC-5CD3-C209-E89F-A8BFC00D0D0D}"/>
          </ac:spMkLst>
        </pc:spChg>
        <pc:spChg chg="add mod">
          <ac:chgData name="Chris Harris (DEVDIV)" userId="S::charris@microsoft.com::f017596b-bba3-4e10-9624-d7457bd62e9c" providerId="AD" clId="Web-{62ADA29E-8D75-5003-E3EA-DBC0AF044D02}" dt="2024-08-28T22:00:47.936" v="573" actId="1076"/>
          <ac:spMkLst>
            <pc:docMk/>
            <pc:sldMk cId="3435329857" sldId="2147479604"/>
            <ac:spMk id="15" creationId="{283974A6-D34F-DD38-2BD9-2A0F2B389478}"/>
          </ac:spMkLst>
        </pc:spChg>
        <pc:spChg chg="mod">
          <ac:chgData name="Chris Harris (DEVDIV)" userId="S::charris@microsoft.com::f017596b-bba3-4e10-9624-d7457bd62e9c" providerId="AD" clId="Web-{62ADA29E-8D75-5003-E3EA-DBC0AF044D02}" dt="2024-08-28T21:59:37.822" v="557" actId="1076"/>
          <ac:spMkLst>
            <pc:docMk/>
            <pc:sldMk cId="3435329857" sldId="2147479604"/>
            <ac:spMk id="17" creationId="{5B3EB23B-6307-C7E4-502F-1516FC83C8A1}"/>
          </ac:spMkLst>
        </pc:spChg>
        <pc:spChg chg="del mod">
          <ac:chgData name="Chris Harris (DEVDIV)" userId="S::charris@microsoft.com::f017596b-bba3-4e10-9624-d7457bd62e9c" providerId="AD" clId="Web-{62ADA29E-8D75-5003-E3EA-DBC0AF044D02}" dt="2024-08-28T21:53:59.269" v="464"/>
          <ac:spMkLst>
            <pc:docMk/>
            <pc:sldMk cId="3435329857" sldId="2147479604"/>
            <ac:spMk id="18" creationId="{2CD8FEEC-3DF9-9465-14C4-26889A13D7CB}"/>
          </ac:spMkLst>
        </pc:spChg>
        <pc:spChg chg="mod">
          <ac:chgData name="Chris Harris (DEVDIV)" userId="S::charris@microsoft.com::f017596b-bba3-4e10-9624-d7457bd62e9c" providerId="AD" clId="Web-{62ADA29E-8D75-5003-E3EA-DBC0AF044D02}" dt="2024-08-28T21:58:20.348" v="539" actId="14100"/>
          <ac:spMkLst>
            <pc:docMk/>
            <pc:sldMk cId="3435329857" sldId="2147479604"/>
            <ac:spMk id="19" creationId="{3C580CDC-C1B6-0D9A-56C1-698942308ECD}"/>
          </ac:spMkLst>
        </pc:spChg>
        <pc:spChg chg="del mod">
          <ac:chgData name="Chris Harris (DEVDIV)" userId="S::charris@microsoft.com::f017596b-bba3-4e10-9624-d7457bd62e9c" providerId="AD" clId="Web-{62ADA29E-8D75-5003-E3EA-DBC0AF044D02}" dt="2024-08-28T21:53:29.048" v="458"/>
          <ac:spMkLst>
            <pc:docMk/>
            <pc:sldMk cId="3435329857" sldId="2147479604"/>
            <ac:spMk id="21" creationId="{23A8EBE2-6AD9-8DCF-FE47-2F068C157347}"/>
          </ac:spMkLst>
        </pc:spChg>
        <pc:spChg chg="mod">
          <ac:chgData name="Chris Harris (DEVDIV)" userId="S::charris@microsoft.com::f017596b-bba3-4e10-9624-d7457bd62e9c" providerId="AD" clId="Web-{62ADA29E-8D75-5003-E3EA-DBC0AF044D02}" dt="2024-08-28T21:59:56.885" v="560" actId="14100"/>
          <ac:spMkLst>
            <pc:docMk/>
            <pc:sldMk cId="3435329857" sldId="2147479604"/>
            <ac:spMk id="22" creationId="{A3D3C999-FE47-0D28-2C7B-27CB3568ADEE}"/>
          </ac:spMkLst>
        </pc:spChg>
        <pc:spChg chg="del mod">
          <ac:chgData name="Chris Harris (DEVDIV)" userId="S::charris@microsoft.com::f017596b-bba3-4e10-9624-d7457bd62e9c" providerId="AD" clId="Web-{62ADA29E-8D75-5003-E3EA-DBC0AF044D02}" dt="2024-08-28T21:57:29.689" v="527"/>
          <ac:spMkLst>
            <pc:docMk/>
            <pc:sldMk cId="3435329857" sldId="2147479604"/>
            <ac:spMk id="30" creationId="{9F42EBF4-18FF-7842-6375-8420BC139F3D}"/>
          </ac:spMkLst>
        </pc:spChg>
        <pc:spChg chg="mod">
          <ac:chgData name="Chris Harris (DEVDIV)" userId="S::charris@microsoft.com::f017596b-bba3-4e10-9624-d7457bd62e9c" providerId="AD" clId="Web-{62ADA29E-8D75-5003-E3EA-DBC0AF044D02}" dt="2024-08-28T21:56:59.687" v="518" actId="14100"/>
          <ac:spMkLst>
            <pc:docMk/>
            <pc:sldMk cId="3435329857" sldId="2147479604"/>
            <ac:spMk id="32" creationId="{AC474ED7-8B5F-250D-AC31-772712B100E4}"/>
          </ac:spMkLst>
        </pc:spChg>
        <pc:spChg chg="mod">
          <ac:chgData name="Chris Harris (DEVDIV)" userId="S::charris@microsoft.com::f017596b-bba3-4e10-9624-d7457bd62e9c" providerId="AD" clId="Web-{62ADA29E-8D75-5003-E3EA-DBC0AF044D02}" dt="2024-08-28T21:56:53.858" v="517" actId="14100"/>
          <ac:spMkLst>
            <pc:docMk/>
            <pc:sldMk cId="3435329857" sldId="2147479604"/>
            <ac:spMk id="33" creationId="{FF3287C1-B856-81BE-7622-436BCAABE3C4}"/>
          </ac:spMkLst>
        </pc:spChg>
        <pc:spChg chg="add mod">
          <ac:chgData name="Chris Harris (DEVDIV)" userId="S::charris@microsoft.com::f017596b-bba3-4e10-9624-d7457bd62e9c" providerId="AD" clId="Web-{62ADA29E-8D75-5003-E3EA-DBC0AF044D02}" dt="2024-08-28T22:04:04.698" v="607" actId="14100"/>
          <ac:spMkLst>
            <pc:docMk/>
            <pc:sldMk cId="3435329857" sldId="2147479604"/>
            <ac:spMk id="34" creationId="{C887370B-D88C-A61D-C152-939F2D84EEE1}"/>
          </ac:spMkLst>
        </pc:spChg>
        <pc:grpChg chg="del">
          <ac:chgData name="Chris Harris (DEVDIV)" userId="S::charris@microsoft.com::f017596b-bba3-4e10-9624-d7457bd62e9c" providerId="AD" clId="Web-{62ADA29E-8D75-5003-E3EA-DBC0AF044D02}" dt="2024-08-28T21:45:46.691" v="358"/>
          <ac:grpSpMkLst>
            <pc:docMk/>
            <pc:sldMk cId="3435329857" sldId="2147479604"/>
            <ac:grpSpMk id="23" creationId="{88307A12-D5E4-8433-C08A-79709E5A2215}"/>
          </ac:grpSpMkLst>
        </pc:grpChg>
        <pc:grpChg chg="mod">
          <ac:chgData name="Chris Harris (DEVDIV)" userId="S::charris@microsoft.com::f017596b-bba3-4e10-9624-d7457bd62e9c" providerId="AD" clId="Web-{62ADA29E-8D75-5003-E3EA-DBC0AF044D02}" dt="2024-08-28T22:00:26.387" v="568" actId="1076"/>
          <ac:grpSpMkLst>
            <pc:docMk/>
            <pc:sldMk cId="3435329857" sldId="2147479604"/>
            <ac:grpSpMk id="28" creationId="{8C4C0D4D-B687-C5BD-C08E-5D8EEA2B0264}"/>
          </ac:grpSpMkLst>
        </pc:grpChg>
        <pc:picChg chg="add del mod">
          <ac:chgData name="Chris Harris (DEVDIV)" userId="S::charris@microsoft.com::f017596b-bba3-4e10-9624-d7457bd62e9c" providerId="AD" clId="Web-{62ADA29E-8D75-5003-E3EA-DBC0AF044D02}" dt="2024-08-28T21:40:20.795" v="282"/>
          <ac:picMkLst>
            <pc:docMk/>
            <pc:sldMk cId="3435329857" sldId="2147479604"/>
            <ac:picMk id="4" creationId="{86B175D2-7A6D-F3A9-8F4F-9FAAAA6DCA17}"/>
          </ac:picMkLst>
        </pc:picChg>
        <pc:picChg chg="add mod">
          <ac:chgData name="Chris Harris (DEVDIV)" userId="S::charris@microsoft.com::f017596b-bba3-4e10-9624-d7457bd62e9c" providerId="AD" clId="Web-{62ADA29E-8D75-5003-E3EA-DBC0AF044D02}" dt="2024-08-28T21:59:37.822" v="558" actId="1076"/>
          <ac:picMkLst>
            <pc:docMk/>
            <pc:sldMk cId="3435329857" sldId="2147479604"/>
            <ac:picMk id="5" creationId="{86B175D2-7A6D-F3A9-8F4F-9FAAAA6DCA17}"/>
          </ac:picMkLst>
        </pc:picChg>
        <pc:picChg chg="add mod">
          <ac:chgData name="Chris Harris (DEVDIV)" userId="S::charris@microsoft.com::f017596b-bba3-4e10-9624-d7457bd62e9c" providerId="AD" clId="Web-{62ADA29E-8D75-5003-E3EA-DBC0AF044D02}" dt="2024-08-28T22:01:22.828" v="576" actId="1076"/>
          <ac:picMkLst>
            <pc:docMk/>
            <pc:sldMk cId="3435329857" sldId="2147479604"/>
            <ac:picMk id="7" creationId="{8AAE22B5-CCDE-C614-1933-BAF352E9D7BD}"/>
          </ac:picMkLst>
        </pc:picChg>
        <pc:picChg chg="add mod">
          <ac:chgData name="Chris Harris (DEVDIV)" userId="S::charris@microsoft.com::f017596b-bba3-4e10-9624-d7457bd62e9c" providerId="AD" clId="Web-{62ADA29E-8D75-5003-E3EA-DBC0AF044D02}" dt="2024-08-28T22:00:12.293" v="565" actId="1076"/>
          <ac:picMkLst>
            <pc:docMk/>
            <pc:sldMk cId="3435329857" sldId="2147479604"/>
            <ac:picMk id="13" creationId="{46D49B55-B46C-8D68-834A-96494B2B9EAE}"/>
          </ac:picMkLst>
        </pc:picChg>
        <pc:picChg chg="add del">
          <ac:chgData name="Chris Harris (DEVDIV)" userId="S::charris@microsoft.com::f017596b-bba3-4e10-9624-d7457bd62e9c" providerId="AD" clId="Web-{62ADA29E-8D75-5003-E3EA-DBC0AF044D02}" dt="2024-08-28T21:40:34.952" v="289"/>
          <ac:picMkLst>
            <pc:docMk/>
            <pc:sldMk cId="3435329857" sldId="2147479604"/>
            <ac:picMk id="16" creationId="{95ECDBF3-0AF3-C538-1684-DA59D944F8AF}"/>
          </ac:picMkLst>
        </pc:picChg>
        <pc:picChg chg="mod">
          <ac:chgData name="Chris Harris (DEVDIV)" userId="S::charris@microsoft.com::f017596b-bba3-4e10-9624-d7457bd62e9c" providerId="AD" clId="Web-{62ADA29E-8D75-5003-E3EA-DBC0AF044D02}" dt="2024-08-28T22:01:13.312" v="575" actId="1076"/>
          <ac:picMkLst>
            <pc:docMk/>
            <pc:sldMk cId="3435329857" sldId="2147479604"/>
            <ac:picMk id="20" creationId="{58489EEB-F1DC-B61B-BFBA-4C51EA57B6E9}"/>
          </ac:picMkLst>
        </pc:picChg>
        <pc:picChg chg="mod">
          <ac:chgData name="Chris Harris (DEVDIV)" userId="S::charris@microsoft.com::f017596b-bba3-4e10-9624-d7457bd62e9c" providerId="AD" clId="Web-{62ADA29E-8D75-5003-E3EA-DBC0AF044D02}" dt="2024-08-28T22:00:33.153" v="569" actId="1076"/>
          <ac:picMkLst>
            <pc:docMk/>
            <pc:sldMk cId="3435329857" sldId="2147479604"/>
            <ac:picMk id="29" creationId="{5C47DACF-227F-7727-C68F-25C9F98998E8}"/>
          </ac:picMkLst>
        </pc:picChg>
      </pc:sldChg>
      <pc:sldChg chg="add del replId">
        <pc:chgData name="Chris Harris (DEVDIV)" userId="S::charris@microsoft.com::f017596b-bba3-4e10-9624-d7457bd62e9c" providerId="AD" clId="Web-{62ADA29E-8D75-5003-E3EA-DBC0AF044D02}" dt="2024-08-28T21:44:46.577" v="346"/>
        <pc:sldMkLst>
          <pc:docMk/>
          <pc:sldMk cId="3698730817" sldId="2147479605"/>
        </pc:sldMkLst>
      </pc:sldChg>
    </pc:docChg>
  </pc:docChgLst>
  <pc:docChgLst>
    <pc:chgData name="Pamela Fox" userId="S::pamelafox@microsoft.com::05c421f6-d446-4f2a-8ee0-1060b47b1543" providerId="AD" clId="Web-{BB1FB8BC-180C-9C25-E969-0F9C7B94B739}"/>
    <pc:docChg chg="addSld delSld modSld sldOrd">
      <pc:chgData name="Pamela Fox" userId="S::pamelafox@microsoft.com::05c421f6-d446-4f2a-8ee0-1060b47b1543" providerId="AD" clId="Web-{BB1FB8BC-180C-9C25-E969-0F9C7B94B739}" dt="2024-08-20T19:41:59.420" v="7" actId="20577"/>
      <pc:docMkLst>
        <pc:docMk/>
      </pc:docMkLst>
      <pc:sldChg chg="modSp">
        <pc:chgData name="Pamela Fox" userId="S::pamelafox@microsoft.com::05c421f6-d446-4f2a-8ee0-1060b47b1543" providerId="AD" clId="Web-{BB1FB8BC-180C-9C25-E969-0F9C7B94B739}" dt="2024-08-20T19:41:59.420" v="7" actId="20577"/>
        <pc:sldMkLst>
          <pc:docMk/>
          <pc:sldMk cId="3845718885" sldId="2147479530"/>
        </pc:sldMkLst>
        <pc:spChg chg="mod">
          <ac:chgData name="Pamela Fox" userId="S::pamelafox@microsoft.com::05c421f6-d446-4f2a-8ee0-1060b47b1543" providerId="AD" clId="Web-{BB1FB8BC-180C-9C25-E969-0F9C7B94B739}" dt="2024-08-20T19:41:59.420" v="7" actId="20577"/>
          <ac:spMkLst>
            <pc:docMk/>
            <pc:sldMk cId="3845718885" sldId="2147479530"/>
            <ac:spMk id="2" creationId="{AAC9597F-E851-7BC8-2461-D5ADA7025EB3}"/>
          </ac:spMkLst>
        </pc:spChg>
      </pc:sldChg>
      <pc:sldChg chg="del">
        <pc:chgData name="Pamela Fox" userId="S::pamelafox@microsoft.com::05c421f6-d446-4f2a-8ee0-1060b47b1543" providerId="AD" clId="Web-{BB1FB8BC-180C-9C25-E969-0F9C7B94B739}" dt="2024-08-20T19:41:38.342" v="2"/>
        <pc:sldMkLst>
          <pc:docMk/>
          <pc:sldMk cId="2295035555" sldId="2147479588"/>
        </pc:sldMkLst>
      </pc:sldChg>
      <pc:sldChg chg="del">
        <pc:chgData name="Pamela Fox" userId="S::pamelafox@microsoft.com::05c421f6-d446-4f2a-8ee0-1060b47b1543" providerId="AD" clId="Web-{BB1FB8BC-180C-9C25-E969-0F9C7B94B739}" dt="2024-08-20T19:41:41.029" v="3"/>
        <pc:sldMkLst>
          <pc:docMk/>
          <pc:sldMk cId="3221333882" sldId="2147479589"/>
        </pc:sldMkLst>
      </pc:sldChg>
      <pc:sldChg chg="add">
        <pc:chgData name="Pamela Fox" userId="S::pamelafox@microsoft.com::05c421f6-d446-4f2a-8ee0-1060b47b1543" providerId="AD" clId="Web-{BB1FB8BC-180C-9C25-E969-0F9C7B94B739}" dt="2024-08-20T19:41:32.357" v="0"/>
        <pc:sldMkLst>
          <pc:docMk/>
          <pc:sldMk cId="2442989275" sldId="2147479590"/>
        </pc:sldMkLst>
      </pc:sldChg>
      <pc:sldChg chg="add ord">
        <pc:chgData name="Pamela Fox" userId="S::pamelafox@microsoft.com::05c421f6-d446-4f2a-8ee0-1060b47b1543" providerId="AD" clId="Web-{BB1FB8BC-180C-9C25-E969-0F9C7B94B739}" dt="2024-08-20T19:41:47.701" v="4"/>
        <pc:sldMkLst>
          <pc:docMk/>
          <pc:sldMk cId="807713696" sldId="2147479591"/>
        </pc:sldMkLst>
      </pc:sldChg>
    </pc:docChg>
  </pc:docChgLst>
  <pc:docChgLst>
    <pc:chgData name="Bruno Capuano" userId="S::brunocapuano@microsoft.com::50371e66-f61e-4c21-b650-c29e2a106971" providerId="AD" clId="Web-{4D37A99C-FEB8-31B6-A36A-EFD79A0CD4D2}"/>
    <pc:docChg chg="mod">
      <pc:chgData name="Bruno Capuano" userId="S::brunocapuano@microsoft.com::50371e66-f61e-4c21-b650-c29e2a106971" providerId="AD" clId="Web-{4D37A99C-FEB8-31B6-A36A-EFD79A0CD4D2}" dt="2024-08-20T16:46:13.452" v="0"/>
      <pc:docMkLst>
        <pc:docMk/>
      </pc:docMkLst>
    </pc:docChg>
  </pc:docChgLst>
  <pc:docChgLst>
    <pc:chgData name="Bruno Capuano" userId="S::brunocapuano@microsoft.com::50371e66-f61e-4c21-b650-c29e2a106971" providerId="AD" clId="Web-{ACCAAF87-F168-1719-8D76-CB5317D0271D}"/>
    <pc:docChg chg="modSld">
      <pc:chgData name="Bruno Capuano" userId="S::brunocapuano@microsoft.com::50371e66-f61e-4c21-b650-c29e2a106971" providerId="AD" clId="Web-{ACCAAF87-F168-1719-8D76-CB5317D0271D}" dt="2024-08-20T18:12:28.476" v="4" actId="20577"/>
      <pc:docMkLst>
        <pc:docMk/>
      </pc:docMkLst>
      <pc:sldChg chg="modSp">
        <pc:chgData name="Bruno Capuano" userId="S::brunocapuano@microsoft.com::50371e66-f61e-4c21-b650-c29e2a106971" providerId="AD" clId="Web-{ACCAAF87-F168-1719-8D76-CB5317D0271D}" dt="2024-08-20T18:12:28.476" v="4" actId="20577"/>
        <pc:sldMkLst>
          <pc:docMk/>
          <pc:sldMk cId="429464730" sldId="2147479583"/>
        </pc:sldMkLst>
        <pc:spChg chg="mod">
          <ac:chgData name="Bruno Capuano" userId="S::brunocapuano@microsoft.com::50371e66-f61e-4c21-b650-c29e2a106971" providerId="AD" clId="Web-{ACCAAF87-F168-1719-8D76-CB5317D0271D}" dt="2024-08-20T18:12:28.476" v="4" actId="20577"/>
          <ac:spMkLst>
            <pc:docMk/>
            <pc:sldMk cId="429464730" sldId="2147479583"/>
            <ac:spMk id="5" creationId="{D6CBDFBD-D8C9-782F-2ABF-0D238EF4304E}"/>
          </ac:spMkLst>
        </pc:spChg>
      </pc:sldChg>
    </pc:docChg>
  </pc:docChgLst>
  <pc:docChgLst>
    <pc:chgData name="Kinfey Lo" userId="82eee98c-67dd-4f4e-aa1a-3bd4d189fa5e" providerId="ADAL" clId="{BD1B4020-2433-1549-A53D-707EF58AFAAE}"/>
    <pc:docChg chg="modSld">
      <pc:chgData name="Kinfey Lo" userId="82eee98c-67dd-4f4e-aa1a-3bd4d189fa5e" providerId="ADAL" clId="{BD1B4020-2433-1549-A53D-707EF58AFAAE}" dt="2024-09-03T13:08:07.479" v="2"/>
      <pc:docMkLst>
        <pc:docMk/>
      </pc:docMkLst>
      <pc:sldChg chg="addSp delSp modSp mod">
        <pc:chgData name="Kinfey Lo" userId="82eee98c-67dd-4f4e-aa1a-3bd4d189fa5e" providerId="ADAL" clId="{BD1B4020-2433-1549-A53D-707EF58AFAAE}" dt="2024-09-03T13:08:07.479" v="2"/>
        <pc:sldMkLst>
          <pc:docMk/>
          <pc:sldMk cId="2409364525" sldId="257"/>
        </pc:sldMkLst>
        <pc:spChg chg="add del mod">
          <ac:chgData name="Kinfey Lo" userId="82eee98c-67dd-4f4e-aa1a-3bd4d189fa5e" providerId="ADAL" clId="{BD1B4020-2433-1549-A53D-707EF58AFAAE}" dt="2024-09-03T13:08:07.479" v="2"/>
          <ac:spMkLst>
            <pc:docMk/>
            <pc:sldMk cId="2409364525" sldId="257"/>
            <ac:spMk id="2" creationId="{B7174B13-7AA9-494C-C907-C59253CEDF3D}"/>
          </ac:spMkLst>
        </pc:spChg>
      </pc:sldChg>
    </pc:docChg>
  </pc:docChgLst>
  <pc:docChgLst>
    <pc:chgData name="Chris Harris (DEVDIV)" userId="f017596b-bba3-4e10-9624-d7457bd62e9c" providerId="ADAL" clId="{7DF074A5-2C41-439A-9A57-CC79E93C3557}"/>
    <pc:docChg chg="undo custSel delSld modSld">
      <pc:chgData name="Chris Harris (DEVDIV)" userId="f017596b-bba3-4e10-9624-d7457bd62e9c" providerId="ADAL" clId="{7DF074A5-2C41-439A-9A57-CC79E93C3557}" dt="2024-08-28T22:17:24.428" v="519" actId="729"/>
      <pc:docMkLst>
        <pc:docMk/>
      </pc:docMkLst>
      <pc:sldChg chg="modSp mod modShow">
        <pc:chgData name="Chris Harris (DEVDIV)" userId="f017596b-bba3-4e10-9624-d7457bd62e9c" providerId="ADAL" clId="{7DF074A5-2C41-439A-9A57-CC79E93C3557}" dt="2024-08-28T22:17:24.428" v="519" actId="729"/>
        <pc:sldMkLst>
          <pc:docMk/>
          <pc:sldMk cId="1335869803" sldId="2147479601"/>
        </pc:sldMkLst>
        <pc:spChg chg="mod">
          <ac:chgData name="Chris Harris (DEVDIV)" userId="f017596b-bba3-4e10-9624-d7457bd62e9c" providerId="ADAL" clId="{7DF074A5-2C41-439A-9A57-CC79E93C3557}" dt="2024-08-28T22:17:10.191" v="518" actId="20577"/>
          <ac:spMkLst>
            <pc:docMk/>
            <pc:sldMk cId="1335869803" sldId="2147479601"/>
            <ac:spMk id="2" creationId="{F82E421F-5265-364F-1D20-D1F394C63B7D}"/>
          </ac:spMkLst>
        </pc:spChg>
      </pc:sldChg>
      <pc:sldChg chg="modSp mod modShow">
        <pc:chgData name="Chris Harris (DEVDIV)" userId="f017596b-bba3-4e10-9624-d7457bd62e9c" providerId="ADAL" clId="{7DF074A5-2C41-439A-9A57-CC79E93C3557}" dt="2024-08-28T22:17:24.428" v="519" actId="729"/>
        <pc:sldMkLst>
          <pc:docMk/>
          <pc:sldMk cId="1297629366" sldId="2147479602"/>
        </pc:sldMkLst>
        <pc:spChg chg="mod">
          <ac:chgData name="Chris Harris (DEVDIV)" userId="f017596b-bba3-4e10-9624-d7457bd62e9c" providerId="ADAL" clId="{7DF074A5-2C41-439A-9A57-CC79E93C3557}" dt="2024-08-28T22:14:12.792" v="442" actId="20577"/>
          <ac:spMkLst>
            <pc:docMk/>
            <pc:sldMk cId="1297629366" sldId="2147479602"/>
            <ac:spMk id="7" creationId="{C2165339-0461-F75D-C829-5A727407BD3B}"/>
          </ac:spMkLst>
        </pc:spChg>
        <pc:picChg chg="mod">
          <ac:chgData name="Chris Harris (DEVDIV)" userId="f017596b-bba3-4e10-9624-d7457bd62e9c" providerId="ADAL" clId="{7DF074A5-2C41-439A-9A57-CC79E93C3557}" dt="2024-08-28T22:13:23.470" v="438" actId="1076"/>
          <ac:picMkLst>
            <pc:docMk/>
            <pc:sldMk cId="1297629366" sldId="2147479602"/>
            <ac:picMk id="8" creationId="{9BF5DF3D-3222-9184-7DDA-8C36861CBDBE}"/>
          </ac:picMkLst>
        </pc:picChg>
      </pc:sldChg>
      <pc:sldChg chg="del">
        <pc:chgData name="Chris Harris (DEVDIV)" userId="f017596b-bba3-4e10-9624-d7457bd62e9c" providerId="ADAL" clId="{7DF074A5-2C41-439A-9A57-CC79E93C3557}" dt="2024-08-28T22:04:58.770" v="1" actId="47"/>
        <pc:sldMkLst>
          <pc:docMk/>
          <pc:sldMk cId="543039979" sldId="2147479603"/>
        </pc:sldMkLst>
      </pc:sldChg>
      <pc:sldChg chg="addSp delSp modSp mod modShow modNotesTx">
        <pc:chgData name="Chris Harris (DEVDIV)" userId="f017596b-bba3-4e10-9624-d7457bd62e9c" providerId="ADAL" clId="{7DF074A5-2C41-439A-9A57-CC79E93C3557}" dt="2024-08-28T22:17:24.428" v="519" actId="729"/>
        <pc:sldMkLst>
          <pc:docMk/>
          <pc:sldMk cId="3435329857" sldId="2147479604"/>
        </pc:sldMkLst>
        <pc:spChg chg="mod">
          <ac:chgData name="Chris Harris (DEVDIV)" userId="f017596b-bba3-4e10-9624-d7457bd62e9c" providerId="ADAL" clId="{7DF074A5-2C41-439A-9A57-CC79E93C3557}" dt="2024-08-28T22:09:49.574" v="100" actId="14100"/>
          <ac:spMkLst>
            <pc:docMk/>
            <pc:sldMk cId="3435329857" sldId="2147479604"/>
            <ac:spMk id="3" creationId="{3B32986C-E1E0-B672-51DB-17D9FBFB73B3}"/>
          </ac:spMkLst>
        </pc:spChg>
        <pc:spChg chg="add mod">
          <ac:chgData name="Chris Harris (DEVDIV)" userId="f017596b-bba3-4e10-9624-d7457bd62e9c" providerId="ADAL" clId="{7DF074A5-2C41-439A-9A57-CC79E93C3557}" dt="2024-08-28T22:10:44.405" v="104" actId="207"/>
          <ac:spMkLst>
            <pc:docMk/>
            <pc:sldMk cId="3435329857" sldId="2147479604"/>
            <ac:spMk id="4" creationId="{5B28A151-2E0E-80A9-E104-7879EFE4BC71}"/>
          </ac:spMkLst>
        </pc:spChg>
        <pc:spChg chg="mod">
          <ac:chgData name="Chris Harris (DEVDIV)" userId="f017596b-bba3-4e10-9624-d7457bd62e9c" providerId="ADAL" clId="{7DF074A5-2C41-439A-9A57-CC79E93C3557}" dt="2024-08-28T22:07:22.272" v="29" actId="14100"/>
          <ac:spMkLst>
            <pc:docMk/>
            <pc:sldMk cId="3435329857" sldId="2147479604"/>
            <ac:spMk id="9" creationId="{7081966A-8C01-8927-8233-8F9157BAA540}"/>
          </ac:spMkLst>
        </pc:spChg>
        <pc:spChg chg="mod">
          <ac:chgData name="Chris Harris (DEVDIV)" userId="f017596b-bba3-4e10-9624-d7457bd62e9c" providerId="ADAL" clId="{7DF074A5-2C41-439A-9A57-CC79E93C3557}" dt="2024-08-28T22:09:24.826" v="93" actId="20577"/>
          <ac:spMkLst>
            <pc:docMk/>
            <pc:sldMk cId="3435329857" sldId="2147479604"/>
            <ac:spMk id="10" creationId="{49361488-916C-69E6-21F5-1EC986FEE279}"/>
          </ac:spMkLst>
        </pc:spChg>
        <pc:spChg chg="mod">
          <ac:chgData name="Chris Harris (DEVDIV)" userId="f017596b-bba3-4e10-9624-d7457bd62e9c" providerId="ADAL" clId="{7DF074A5-2C41-439A-9A57-CC79E93C3557}" dt="2024-08-28T22:07:50.667" v="36" actId="14100"/>
          <ac:spMkLst>
            <pc:docMk/>
            <pc:sldMk cId="3435329857" sldId="2147479604"/>
            <ac:spMk id="12" creationId="{E3ADCC86-7088-A0DC-1869-6D86D4939796}"/>
          </ac:spMkLst>
        </pc:spChg>
        <pc:spChg chg="add mod">
          <ac:chgData name="Chris Harris (DEVDIV)" userId="f017596b-bba3-4e10-9624-d7457bd62e9c" providerId="ADAL" clId="{7DF074A5-2C41-439A-9A57-CC79E93C3557}" dt="2024-08-28T22:10:44.405" v="104" actId="207"/>
          <ac:spMkLst>
            <pc:docMk/>
            <pc:sldMk cId="3435329857" sldId="2147479604"/>
            <ac:spMk id="16" creationId="{9E351691-DF49-1F57-2698-23CDEEAB751F}"/>
          </ac:spMkLst>
        </pc:spChg>
        <pc:spChg chg="add mod">
          <ac:chgData name="Chris Harris (DEVDIV)" userId="f017596b-bba3-4e10-9624-d7457bd62e9c" providerId="ADAL" clId="{7DF074A5-2C41-439A-9A57-CC79E93C3557}" dt="2024-08-28T22:10:44.405" v="104" actId="207"/>
          <ac:spMkLst>
            <pc:docMk/>
            <pc:sldMk cId="3435329857" sldId="2147479604"/>
            <ac:spMk id="18" creationId="{092CB65E-03CB-1F2E-0F21-B0978B637526}"/>
          </ac:spMkLst>
        </pc:spChg>
        <pc:spChg chg="mod">
          <ac:chgData name="Chris Harris (DEVDIV)" userId="f017596b-bba3-4e10-9624-d7457bd62e9c" providerId="ADAL" clId="{7DF074A5-2C41-439A-9A57-CC79E93C3557}" dt="2024-08-28T22:07:26.239" v="30" actId="14100"/>
          <ac:spMkLst>
            <pc:docMk/>
            <pc:sldMk cId="3435329857" sldId="2147479604"/>
            <ac:spMk id="22" creationId="{A3D3C999-FE47-0D28-2C7B-27CB3568ADEE}"/>
          </ac:spMkLst>
        </pc:spChg>
        <pc:spChg chg="del mod">
          <ac:chgData name="Chris Harris (DEVDIV)" userId="f017596b-bba3-4e10-9624-d7457bd62e9c" providerId="ADAL" clId="{7DF074A5-2C41-439A-9A57-CC79E93C3557}" dt="2024-08-28T22:06:20.396" v="13" actId="478"/>
          <ac:spMkLst>
            <pc:docMk/>
            <pc:sldMk cId="3435329857" sldId="2147479604"/>
            <ac:spMk id="34" creationId="{C887370B-D88C-A61D-C152-939F2D84EEE1}"/>
          </ac:spMkLst>
        </pc:spChg>
      </pc:sldChg>
      <pc:sldChg chg="addSp delSp modSp mod delAnim modAnim modShow">
        <pc:chgData name="Chris Harris (DEVDIV)" userId="f017596b-bba3-4e10-9624-d7457bd62e9c" providerId="ADAL" clId="{7DF074A5-2C41-439A-9A57-CC79E93C3557}" dt="2024-08-28T22:16:16.414" v="508" actId="20577"/>
        <pc:sldMkLst>
          <pc:docMk/>
          <pc:sldMk cId="3698730817" sldId="2147479605"/>
        </pc:sldMkLst>
        <pc:spChg chg="mod">
          <ac:chgData name="Chris Harris (DEVDIV)" userId="f017596b-bba3-4e10-9624-d7457bd62e9c" providerId="ADAL" clId="{7DF074A5-2C41-439A-9A57-CC79E93C3557}" dt="2024-08-28T22:16:16.414" v="508" actId="20577"/>
          <ac:spMkLst>
            <pc:docMk/>
            <pc:sldMk cId="3698730817" sldId="2147479605"/>
            <ac:spMk id="2" creationId="{3C8D0D85-49E0-546C-1957-2C3B1B1880DF}"/>
          </ac:spMkLst>
        </pc:spChg>
        <pc:spChg chg="del">
          <ac:chgData name="Chris Harris (DEVDIV)" userId="f017596b-bba3-4e10-9624-d7457bd62e9c" providerId="ADAL" clId="{7DF074A5-2C41-439A-9A57-CC79E93C3557}" dt="2024-08-28T22:14:32.423" v="452" actId="478"/>
          <ac:spMkLst>
            <pc:docMk/>
            <pc:sldMk cId="3698730817" sldId="2147479605"/>
            <ac:spMk id="3" creationId="{3B32986C-E1E0-B672-51DB-17D9FBFB73B3}"/>
          </ac:spMkLst>
        </pc:spChg>
        <pc:spChg chg="del">
          <ac:chgData name="Chris Harris (DEVDIV)" userId="f017596b-bba3-4e10-9624-d7457bd62e9c" providerId="ADAL" clId="{7DF074A5-2C41-439A-9A57-CC79E93C3557}" dt="2024-08-28T22:14:32.423" v="452" actId="478"/>
          <ac:spMkLst>
            <pc:docMk/>
            <pc:sldMk cId="3698730817" sldId="2147479605"/>
            <ac:spMk id="17" creationId="{5B3EB23B-6307-C7E4-502F-1516FC83C8A1}"/>
          </ac:spMkLst>
        </pc:spChg>
        <pc:spChg chg="del">
          <ac:chgData name="Chris Harris (DEVDIV)" userId="f017596b-bba3-4e10-9624-d7457bd62e9c" providerId="ADAL" clId="{7DF074A5-2C41-439A-9A57-CC79E93C3557}" dt="2024-08-28T22:14:32.423" v="452" actId="478"/>
          <ac:spMkLst>
            <pc:docMk/>
            <pc:sldMk cId="3698730817" sldId="2147479605"/>
            <ac:spMk id="18" creationId="{2CD8FEEC-3DF9-9465-14C4-26889A13D7CB}"/>
          </ac:spMkLst>
        </pc:spChg>
        <pc:spChg chg="del">
          <ac:chgData name="Chris Harris (DEVDIV)" userId="f017596b-bba3-4e10-9624-d7457bd62e9c" providerId="ADAL" clId="{7DF074A5-2C41-439A-9A57-CC79E93C3557}" dt="2024-08-28T22:14:32.423" v="452" actId="478"/>
          <ac:spMkLst>
            <pc:docMk/>
            <pc:sldMk cId="3698730817" sldId="2147479605"/>
            <ac:spMk id="19" creationId="{3C580CDC-C1B6-0D9A-56C1-698942308ECD}"/>
          </ac:spMkLst>
        </pc:spChg>
        <pc:spChg chg="del">
          <ac:chgData name="Chris Harris (DEVDIV)" userId="f017596b-bba3-4e10-9624-d7457bd62e9c" providerId="ADAL" clId="{7DF074A5-2C41-439A-9A57-CC79E93C3557}" dt="2024-08-28T22:14:32.423" v="452" actId="478"/>
          <ac:spMkLst>
            <pc:docMk/>
            <pc:sldMk cId="3698730817" sldId="2147479605"/>
            <ac:spMk id="21" creationId="{23A8EBE2-6AD9-8DCF-FE47-2F068C157347}"/>
          </ac:spMkLst>
        </pc:spChg>
        <pc:spChg chg="del">
          <ac:chgData name="Chris Harris (DEVDIV)" userId="f017596b-bba3-4e10-9624-d7457bd62e9c" providerId="ADAL" clId="{7DF074A5-2C41-439A-9A57-CC79E93C3557}" dt="2024-08-28T22:14:32.423" v="452" actId="478"/>
          <ac:spMkLst>
            <pc:docMk/>
            <pc:sldMk cId="3698730817" sldId="2147479605"/>
            <ac:spMk id="22" creationId="{A3D3C999-FE47-0D28-2C7B-27CB3568ADEE}"/>
          </ac:spMkLst>
        </pc:spChg>
        <pc:spChg chg="del">
          <ac:chgData name="Chris Harris (DEVDIV)" userId="f017596b-bba3-4e10-9624-d7457bd62e9c" providerId="ADAL" clId="{7DF074A5-2C41-439A-9A57-CC79E93C3557}" dt="2024-08-28T22:14:32.423" v="452" actId="478"/>
          <ac:spMkLst>
            <pc:docMk/>
            <pc:sldMk cId="3698730817" sldId="2147479605"/>
            <ac:spMk id="27" creationId="{0F586DB3-3783-1740-99CF-B79B28F8AD87}"/>
          </ac:spMkLst>
        </pc:spChg>
        <pc:grpChg chg="del">
          <ac:chgData name="Chris Harris (DEVDIV)" userId="f017596b-bba3-4e10-9624-d7457bd62e9c" providerId="ADAL" clId="{7DF074A5-2C41-439A-9A57-CC79E93C3557}" dt="2024-08-28T22:14:32.423" v="452" actId="478"/>
          <ac:grpSpMkLst>
            <pc:docMk/>
            <pc:sldMk cId="3698730817" sldId="2147479605"/>
            <ac:grpSpMk id="23" creationId="{88307A12-D5E4-8433-C08A-79709E5A2215}"/>
          </ac:grpSpMkLst>
        </pc:grpChg>
        <pc:grpChg chg="del">
          <ac:chgData name="Chris Harris (DEVDIV)" userId="f017596b-bba3-4e10-9624-d7457bd62e9c" providerId="ADAL" clId="{7DF074A5-2C41-439A-9A57-CC79E93C3557}" dt="2024-08-28T22:14:32.423" v="452" actId="478"/>
          <ac:grpSpMkLst>
            <pc:docMk/>
            <pc:sldMk cId="3698730817" sldId="2147479605"/>
            <ac:grpSpMk id="28" creationId="{8C4C0D4D-B687-C5BD-C08E-5D8EEA2B0264}"/>
          </ac:grpSpMkLst>
        </pc:grpChg>
        <pc:picChg chg="add mod">
          <ac:chgData name="Chris Harris (DEVDIV)" userId="f017596b-bba3-4e10-9624-d7457bd62e9c" providerId="ADAL" clId="{7DF074A5-2C41-439A-9A57-CC79E93C3557}" dt="2024-08-28T22:15:49.083" v="454" actId="14100"/>
          <ac:picMkLst>
            <pc:docMk/>
            <pc:sldMk cId="3698730817" sldId="2147479605"/>
            <ac:picMk id="4" creationId="{63209ABF-6870-D53C-E5D3-75065D8F4AD7}"/>
          </ac:picMkLst>
        </pc:picChg>
        <pc:picChg chg="del">
          <ac:chgData name="Chris Harris (DEVDIV)" userId="f017596b-bba3-4e10-9624-d7457bd62e9c" providerId="ADAL" clId="{7DF074A5-2C41-439A-9A57-CC79E93C3557}" dt="2024-08-28T22:14:32.423" v="452" actId="478"/>
          <ac:picMkLst>
            <pc:docMk/>
            <pc:sldMk cId="3698730817" sldId="2147479605"/>
            <ac:picMk id="5" creationId="{86B175D2-7A6D-F3A9-8F4F-9FAAAA6DCA17}"/>
          </ac:picMkLst>
        </pc:picChg>
        <pc:picChg chg="del">
          <ac:chgData name="Chris Harris (DEVDIV)" userId="f017596b-bba3-4e10-9624-d7457bd62e9c" providerId="ADAL" clId="{7DF074A5-2C41-439A-9A57-CC79E93C3557}" dt="2024-08-28T22:14:32.423" v="452" actId="478"/>
          <ac:picMkLst>
            <pc:docMk/>
            <pc:sldMk cId="3698730817" sldId="2147479605"/>
            <ac:picMk id="20" creationId="{58489EEB-F1DC-B61B-BFBA-4C51EA57B6E9}"/>
          </ac:picMkLst>
        </pc:picChg>
        <pc:picChg chg="del">
          <ac:chgData name="Chris Harris (DEVDIV)" userId="f017596b-bba3-4e10-9624-d7457bd62e9c" providerId="ADAL" clId="{7DF074A5-2C41-439A-9A57-CC79E93C3557}" dt="2024-08-28T22:14:32.423" v="452" actId="478"/>
          <ac:picMkLst>
            <pc:docMk/>
            <pc:sldMk cId="3698730817" sldId="2147479605"/>
            <ac:picMk id="26" creationId="{2AAFD11C-607C-62F9-E89F-2C6D58D41C31}"/>
          </ac:picMkLst>
        </pc:picChg>
      </pc:sldChg>
    </pc:docChg>
  </pc:docChgLst>
</pc:chgInfo>
</file>

<file path=ppt/comments/modernComment_7FFFF006_D4A1FB09.xml><?xml version="1.0" encoding="utf-8"?>
<p188:cmLst xmlns:a="http://schemas.openxmlformats.org/drawingml/2006/main" xmlns:r="http://schemas.openxmlformats.org/officeDocument/2006/relationships" xmlns:p188="http://schemas.microsoft.com/office/powerpoint/2018/8/main">
  <p188:cm id="{5EF9AD99-1D94-F740-B72D-CD18576DD264}" authorId="{526DF9A2-33C5-A206-06EC-FB815EEEF4C6}" status="resolved" created="2024-08-20T00:18:45.615">
    <pc:sldMkLst xmlns:pc="http://schemas.microsoft.com/office/powerpoint/2013/main/command">
      <pc:docMk/>
      <pc:sldMk cId="3567385353" sldId="2147479558"/>
    </pc:sldMkLst>
    <p188:txBody>
      <a:bodyPr/>
      <a:lstStyle/>
      <a:p>
        <a:r>
          <a:rPr lang="en-US"/>
          <a:t>This is outdated!! See my recent HTML slides
</a:t>
        </a:r>
      </a:p>
    </p188:txBody>
    <p188:extLst>
      <p:ext xmlns:p="http://schemas.openxmlformats.org/presentationml/2006/main" uri="{57CB4572-C831-44C2-8A1C-0ADB6CCDFE69}">
        <p223:reactions xmlns:p223="http://schemas.microsoft.com/office/powerpoint/2022/03/main">
          <p223:rxn type="👍">
            <p223:instance time="2024-08-20T23:04:16.468" authorId="{526DF9A2-33C5-A206-06EC-FB815EEEF4C6}"/>
          </p223:rxn>
        </p223:reactions>
      </p:ext>
    </p188:extLst>
  </p188:cm>
</p188:cmLst>
</file>

<file path=ppt/comments/modernComment_7FFFF011_130288E3.xml><?xml version="1.0" encoding="utf-8"?>
<p188:cmLst xmlns:a="http://schemas.openxmlformats.org/drawingml/2006/main" xmlns:r="http://schemas.openxmlformats.org/officeDocument/2006/relationships" xmlns:p188="http://schemas.microsoft.com/office/powerpoint/2018/8/main">
  <p188:cm id="{597522FE-36F3-D84D-B0B4-1D2D7EC7E519}" authorId="{526DF9A2-33C5-A206-06EC-FB815EEEF4C6}" created="2024-08-20T18:08:48.732">
    <ac:deMkLst xmlns:ac="http://schemas.microsoft.com/office/drawing/2013/main/command">
      <pc:docMk xmlns:pc="http://schemas.microsoft.com/office/powerpoint/2013/main/command"/>
      <pc:sldMk xmlns:pc="http://schemas.microsoft.com/office/powerpoint/2013/main/command" cId="318933219" sldId="2147479569"/>
      <ac:spMk id="2" creationId="{80E5BAD1-C52E-F5B0-E94A-DEB912F074FD}"/>
    </ac:deMkLst>
    <p188:replyLst>
      <p188:reply id="{395F6196-955E-DE45-AEFB-22920E7ABFA7}" authorId="{526DF9A2-33C5-A206-06EC-FB815EEEF4C6}" created="2024-08-20T23:05:34.643">
        <p188:txBody>
          <a:bodyPr/>
          <a:lstStyle/>
          <a:p>
            <a:r>
              <a:rPr lang="en-US"/>
              <a:t>[@Bruno Capuano] Can you suggest where to send folks interested in Copilot Studio?</a:t>
            </a:r>
          </a:p>
        </p188:txBody>
      </p188:reply>
    </p188:replyLst>
    <p188:txBody>
      <a:bodyPr/>
      <a:lstStyle/>
      <a:p>
        <a:r>
          <a:rPr lang="en-US"/>
          <a:t>Add some twitter handles here</a:t>
        </a:r>
      </a:p>
    </p188:txBody>
  </p188:cm>
</p188:cmLst>
</file>

<file path=ppt/comments/modernComment_7FFFF013_684CE6F.xml><?xml version="1.0" encoding="utf-8"?>
<p188:cmLst xmlns:a="http://schemas.openxmlformats.org/drawingml/2006/main" xmlns:r="http://schemas.openxmlformats.org/officeDocument/2006/relationships" xmlns:p188="http://schemas.microsoft.com/office/powerpoint/2018/8/main">
  <p188:cm id="{417AF506-13D5-234C-9114-837FD35C46FD}" authorId="{526DF9A2-33C5-A206-06EC-FB815EEEF4C6}" status="resolved" created="2024-08-20T00:24:40.110" complete="100000">
    <ac:deMkLst xmlns:ac="http://schemas.microsoft.com/office/drawing/2013/main/command">
      <pc:docMk xmlns:pc="http://schemas.microsoft.com/office/powerpoint/2013/main/command"/>
      <pc:sldMk xmlns:pc="http://schemas.microsoft.com/office/powerpoint/2013/main/command" cId="109366895" sldId="2147479571"/>
      <ac:spMk id="2" creationId="{ACF866C7-31BF-E0C9-1A1A-E3ADA6FA9961}"/>
    </ac:deMkLst>
    <p188:replyLst>
      <p188:reply id="{C841828B-0F59-4823-9CE4-647AA95CF75E}" authorId="{0B939A7C-E173-EA81-1DF3-0D0BDEF123D8}" created="2024-08-20T16:46:13.452">
        <p188:txBody>
          <a:bodyPr/>
          <a:lstStyle/>
          <a:p>
            <a:r>
              <a:rPr lang="en-US"/>
              <a:t>https://aka.ms/ragchat</a:t>
            </a:r>
          </a:p>
        </p188:txBody>
      </p188:reply>
      <p188:reply id="{A1BB5BDE-93A0-446D-B6BC-B0B47E918CBC}" authorId="{0B939A7C-E173-EA81-1DF3-0D0BDEF123D8}" created="2024-08-20T16:46:30.233">
        <p188:txBody>
          <a:bodyPr/>
          <a:lstStyle/>
          <a:p>
            <a:r>
              <a:rPr lang="en-US"/>
              <a:t>https://github.com/microsoft/chat-copilot</a:t>
            </a:r>
          </a:p>
        </p188:txBody>
      </p188:reply>
      <p188:reply id="{5A734C2B-9F14-124D-A716-5A22BDD55F04}" authorId="{526DF9A2-33C5-A206-06EC-FB815EEEF4C6}" created="2024-08-20T18:10:13.687">
        <p188:txBody>
          <a:bodyPr/>
          <a:lstStyle/>
          <a:p>
            <a:r>
              <a:rPr lang="en-US"/>
              <a:t>RAG on uploaded
</a:t>
            </a:r>
          </a:p>
        </p188:txBody>
      </p188:reply>
      <p188:reply id="{2EB1E4CF-7088-9644-A2BC-67974FF6A2F8}" authorId="{526DF9A2-33C5-A206-06EC-FB815EEEF4C6}" created="2024-08-20T23:07:16.594">
        <p188:txBody>
          <a:bodyPr/>
          <a:lstStyle/>
          <a:p>
            <a:r>
              <a:rPr lang="en-US"/>
              <a:t>Added slide</a:t>
            </a:r>
          </a:p>
        </p188:txBody>
      </p188:reply>
    </p188:replyLst>
    <p188:txBody>
      <a:bodyPr/>
      <a:lstStyle/>
      <a:p>
        <a:r>
          <a:rPr lang="en-US"/>
          <a:t>Link to more options here!</a:t>
        </a:r>
      </a:p>
    </p188:txBody>
  </p188:cm>
</p188:cmLst>
</file>

<file path=ppt/comments/modernComment_7FFFF01E_1BEC8E5B.xml><?xml version="1.0" encoding="utf-8"?>
<p188:cmLst xmlns:a="http://schemas.openxmlformats.org/drawingml/2006/main" xmlns:r="http://schemas.openxmlformats.org/officeDocument/2006/relationships" xmlns:p188="http://schemas.microsoft.com/office/powerpoint/2018/8/main">
  <p188:cm id="{6BAB02E1-B333-6241-9BBA-6CB49D2986C1}" authorId="{526DF9A2-33C5-A206-06EC-FB815EEEF4C6}" created="2024-08-20T17:00:44.402">
    <ac:deMkLst xmlns:ac="http://schemas.microsoft.com/office/drawing/2013/main/command">
      <pc:docMk xmlns:pc="http://schemas.microsoft.com/office/powerpoint/2013/main/command"/>
      <pc:sldMk xmlns:pc="http://schemas.microsoft.com/office/powerpoint/2013/main/command" cId="468487771" sldId="2147479582"/>
      <ac:spMk id="2" creationId="{44C9CF23-DE59-6EF6-FFF5-56273A6AED9D}"/>
    </ac:deMkLst>
    <p188:txBody>
      <a:bodyPr/>
      <a:lstStyle/>
      <a:p>
        <a:r>
          <a:rPr lang="en-US"/>
          <a:t>I dont mention GraphRAG here..</a:t>
        </a:r>
      </a:p>
    </p188:txBody>
  </p188:cm>
</p188:cmLst>
</file>

<file path=ppt/comments/modernComment_7FFFF021_D2A2E56C.xml><?xml version="1.0" encoding="utf-8"?>
<p188:cmLst xmlns:a="http://schemas.openxmlformats.org/drawingml/2006/main" xmlns:r="http://schemas.openxmlformats.org/officeDocument/2006/relationships" xmlns:p188="http://schemas.microsoft.com/office/powerpoint/2018/8/main">
  <p188:cm id="{C2DBD891-376E-4341-9ADA-71036C37AE8E}" authorId="{526DF9A2-33C5-A206-06EC-FB815EEEF4C6}" created="2024-08-20T20:23:02.537">
    <ac:txMkLst xmlns:ac="http://schemas.microsoft.com/office/drawing/2013/main/command">
      <pc:docMk xmlns:pc="http://schemas.microsoft.com/office/powerpoint/2013/main/command"/>
      <pc:sldMk xmlns:pc="http://schemas.microsoft.com/office/powerpoint/2013/main/command" cId="3533890924" sldId="2147479585"/>
      <ac:spMk id="2" creationId="{F3DC81F1-D29B-8C1E-25D3-EB44F4E5BF56}"/>
      <ac:txMk cp="26" len="4">
        <ac:context len="31" hash="3720993716"/>
      </ac:txMk>
    </ac:txMkLst>
    <p188:pos x="6605639" y="335902"/>
    <p188:txBody>
      <a:bodyPr/>
      <a:lstStyle/>
      <a:p>
        <a:r>
          <a:rPr lang="en-US"/>
          <a:t>To add: Spring AI, Langchain4J</a:t>
        </a:r>
      </a:p>
    </p188:txBody>
  </p188:cm>
</p188:cmLst>
</file>

<file path=ppt/comments/modernComment_7FFFF03C_9FDDAB45.xml><?xml version="1.0" encoding="utf-8"?>
<p188:cmLst xmlns:a="http://schemas.openxmlformats.org/drawingml/2006/main" xmlns:r="http://schemas.openxmlformats.org/officeDocument/2006/relationships" xmlns:p188="http://schemas.microsoft.com/office/powerpoint/2018/8/main">
  <p188:cm id="{968A1013-51B5-0E42-A059-DC8AC030F9BD}" authorId="{526DF9A2-33C5-A206-06EC-FB815EEEF4C6}" status="resolved" created="2024-08-20T00:18:53.823">
    <ac:txMkLst xmlns:ac="http://schemas.microsoft.com/office/drawing/2013/main/command">
      <pc:docMk xmlns:pc="http://schemas.microsoft.com/office/powerpoint/2013/main/command"/>
      <pc:sldMk xmlns:pc="http://schemas.microsoft.com/office/powerpoint/2013/main/command" cId="2682104645" sldId="2147479612"/>
      <ac:spMk id="2" creationId="{82178912-4C94-4F82-1E41-04F4FA6716E5}"/>
      <ac:txMk cp="32" len="6">
        <ac:context len="39" hash="2807648859"/>
      </ac:txMk>
    </ac:txMkLst>
    <p188:pos x="7044178" y="335902"/>
    <p188:txBody>
      <a:bodyPr/>
      <a:lstStyle/>
      <a:p>
        <a:r>
          <a:rPr lang="en-US"/>
          <a:t>This could be curl
</a:t>
        </a:r>
      </a:p>
    </p188:txBody>
  </p188:cm>
</p188:cmLst>
</file>

<file path=ppt/comments/modernComment_7FFFF03E_30024F2C.xml><?xml version="1.0" encoding="utf-8"?>
<p188:cmLst xmlns:a="http://schemas.openxmlformats.org/drawingml/2006/main" xmlns:r="http://schemas.openxmlformats.org/officeDocument/2006/relationships" xmlns:p188="http://schemas.microsoft.com/office/powerpoint/2018/8/main">
  <p188:cm id="{A6A56549-07BD-D545-9A59-887BE03CBDC5}" authorId="{526DF9A2-33C5-A206-06EC-FB815EEEF4C6}" status="resolved" created="2024-08-20T00:18:53.823">
    <ac:txMkLst xmlns:ac="http://schemas.microsoft.com/office/drawing/2013/main/command">
      <pc:docMk xmlns:pc="http://schemas.microsoft.com/office/powerpoint/2013/main/command"/>
      <pc:sldMk xmlns:pc="http://schemas.microsoft.com/office/powerpoint/2013/main/command" cId="805457708" sldId="2147479614"/>
      <ac:spMk id="2" creationId="{2CAC00B5-0A27-6977-9C03-7C9D2DF6FA6E}"/>
      <ac:txMk cp="0" len="1">
        <ac:context len="27" hash="3850262691"/>
      </ac:txMk>
    </ac:txMkLst>
    <p188:pos x="7044178" y="335902"/>
    <p188:txBody>
      <a:bodyPr/>
      <a:lstStyle/>
      <a:p>
        <a:r>
          <a:rPr lang="en-US"/>
          <a:t>This could be curl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9/3/24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229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E1BDA-0218-68BB-84E2-864C7D95B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19973-D532-6FD7-DB01-35B3C93BA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AF3F8B-BB8D-6CC2-789A-68EC0B148E2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FF6E58F-663A-8F56-1227-E6ECC5A26AD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DACA256-219A-95FA-E807-544DBC4F335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DA74B4B-88F3-B27E-6A66-3F69841BC06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3413832-679C-B7FD-AB46-44EA46563B1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908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250C-5A07-E09F-851A-49101EEEE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884AF-514D-6E73-0AB0-C8EBECB9C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A23BA-A7B4-2C3C-B9AC-BA7AC9B30D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AE18BD-6276-201C-34B8-C548DBD68F4B}"/>
              </a:ext>
            </a:extLst>
          </p:cNvPr>
          <p:cNvSpPr>
            <a:spLocks noGrp="1"/>
          </p:cNvSpPr>
          <p:nvPr>
            <p:ph type="sldNum" sz="quarter" idx="5"/>
          </p:nvPr>
        </p:nvSpPr>
        <p:spPr/>
        <p:txBody>
          <a:bodyPr/>
          <a:lstStyle/>
          <a:p>
            <a:fld id="{9A859BAB-C71C-5948-B622-39FF4D2AFBDC}" type="slidenum">
              <a:rPr lang="en-US" smtClean="0"/>
              <a:t>47</a:t>
            </a:fld>
            <a:endParaRPr lang="en-US"/>
          </a:p>
        </p:txBody>
      </p:sp>
    </p:spTree>
    <p:extLst>
      <p:ext uri="{BB962C8B-B14F-4D97-AF65-F5344CB8AC3E}">
        <p14:creationId xmlns:p14="http://schemas.microsoft.com/office/powerpoint/2010/main" val="344458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AC70C-BF33-83D7-DAFB-BD2EB519B9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E1C35-3178-D61F-2CC5-4C2C451215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6117D8-7172-4046-090D-C6567AE3C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CC4895-1363-74DB-5FEF-2F94A610C480}"/>
              </a:ext>
            </a:extLst>
          </p:cNvPr>
          <p:cNvSpPr>
            <a:spLocks noGrp="1"/>
          </p:cNvSpPr>
          <p:nvPr>
            <p:ph type="sldNum" sz="quarter" idx="5"/>
          </p:nvPr>
        </p:nvSpPr>
        <p:spPr/>
        <p:txBody>
          <a:bodyPr/>
          <a:lstStyle/>
          <a:p>
            <a:fld id="{9A859BAB-C71C-5948-B622-39FF4D2AFBDC}" type="slidenum">
              <a:rPr lang="en-US" smtClean="0"/>
              <a:t>48</a:t>
            </a:fld>
            <a:endParaRPr lang="en-US"/>
          </a:p>
        </p:txBody>
      </p:sp>
    </p:spTree>
    <p:extLst>
      <p:ext uri="{BB962C8B-B14F-4D97-AF65-F5344CB8AC3E}">
        <p14:creationId xmlns:p14="http://schemas.microsoft.com/office/powerpoint/2010/main" val="274013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92C8D-A9FD-6E9E-3D9B-82B843D02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E8251-EA2A-BFB0-FC00-91D640128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5F1E7-E4AC-5F09-DE66-D072EE59FD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4173A4-53D9-8318-DC3E-E2A8EE6D9F5F}"/>
              </a:ext>
            </a:extLst>
          </p:cNvPr>
          <p:cNvSpPr>
            <a:spLocks noGrp="1"/>
          </p:cNvSpPr>
          <p:nvPr>
            <p:ph type="sldNum" sz="quarter" idx="5"/>
          </p:nvPr>
        </p:nvSpPr>
        <p:spPr/>
        <p:txBody>
          <a:bodyPr/>
          <a:lstStyle/>
          <a:p>
            <a:fld id="{9A859BAB-C71C-5948-B622-39FF4D2AFBDC}" type="slidenum">
              <a:rPr lang="en-US" smtClean="0"/>
              <a:t>49</a:t>
            </a:fld>
            <a:endParaRPr lang="en-US"/>
          </a:p>
        </p:txBody>
      </p:sp>
    </p:spTree>
    <p:extLst>
      <p:ext uri="{BB962C8B-B14F-4D97-AF65-F5344CB8AC3E}">
        <p14:creationId xmlns:p14="http://schemas.microsoft.com/office/powerpoint/2010/main" val="4087735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FB7DD-07B3-FA5A-FC27-D182989ADA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249BF3-85CC-D97B-2C71-865971501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77117-BE63-236B-7115-FBFFA7BE34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028AAF-DCB3-F33C-128F-CED71A6FC2EE}"/>
              </a:ext>
            </a:extLst>
          </p:cNvPr>
          <p:cNvSpPr>
            <a:spLocks noGrp="1"/>
          </p:cNvSpPr>
          <p:nvPr>
            <p:ph type="sldNum" sz="quarter" idx="5"/>
          </p:nvPr>
        </p:nvSpPr>
        <p:spPr/>
        <p:txBody>
          <a:bodyPr/>
          <a:lstStyle/>
          <a:p>
            <a:fld id="{9A859BAB-C71C-5948-B622-39FF4D2AFBDC}" type="slidenum">
              <a:rPr lang="en-US" smtClean="0"/>
              <a:t>50</a:t>
            </a:fld>
            <a:endParaRPr lang="en-US"/>
          </a:p>
        </p:txBody>
      </p:sp>
    </p:spTree>
    <p:extLst>
      <p:ext uri="{BB962C8B-B14F-4D97-AF65-F5344CB8AC3E}">
        <p14:creationId xmlns:p14="http://schemas.microsoft.com/office/powerpoint/2010/main" val="3483893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p>
        </p:txBody>
      </p:sp>
      <p:sp>
        <p:nvSpPr>
          <p:cNvPr id="4" name="Slide Number Placeholder 3"/>
          <p:cNvSpPr>
            <a:spLocks noGrp="1"/>
          </p:cNvSpPr>
          <p:nvPr>
            <p:ph type="sldNum" sz="quarter" idx="5"/>
          </p:nvPr>
        </p:nvSpPr>
        <p:spPr/>
        <p:txBody>
          <a:bodyPr/>
          <a:lstStyle/>
          <a:p>
            <a:fld id="{9A859BAB-C71C-5948-B622-39FF4D2AFBDC}" type="slidenum">
              <a:rPr lang="en-US" smtClean="0"/>
              <a:t>52</a:t>
            </a:fld>
            <a:endParaRPr lang="en-US"/>
          </a:p>
        </p:txBody>
      </p:sp>
    </p:spTree>
    <p:extLst>
      <p:ext uri="{BB962C8B-B14F-4D97-AF65-F5344CB8AC3E}">
        <p14:creationId xmlns:p14="http://schemas.microsoft.com/office/powerpoint/2010/main" val="2151614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2670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E1BDA-0218-68BB-84E2-864C7D95B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19973-D532-6FD7-DB01-35B3C93BA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AF3F8B-BB8D-6CC2-789A-68EC0B148E2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FF6E58F-663A-8F56-1227-E6ECC5A26AD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DACA256-219A-95FA-E807-544DBC4F335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DA74B4B-88F3-B27E-6A66-3F69841BC06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3413832-679C-B7FD-AB46-44EA46563B1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34991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Orchestrator first calls the LLM with the User Prompt and a list of functions that can be used to help.</a:t>
            </a:r>
            <a:br>
              <a:rPr lang="en-US"/>
            </a:br>
            <a:r>
              <a:rPr lang="en-US"/>
              <a:t>Then it calls the function recommended by the LLM, the Template Recommender Service.</a:t>
            </a:r>
          </a:p>
          <a:p>
            <a:r>
              <a:rPr lang="en-US"/>
              <a:t>Then it calls the LLM again with the User Prompt and the response from the Template Recommender to generate the response for the user.</a:t>
            </a:r>
          </a:p>
        </p:txBody>
      </p:sp>
      <p:sp>
        <p:nvSpPr>
          <p:cNvPr id="4" name="Slide Number Placeholder 3"/>
          <p:cNvSpPr>
            <a:spLocks noGrp="1"/>
          </p:cNvSpPr>
          <p:nvPr>
            <p:ph type="sldNum" sz="quarter" idx="5"/>
          </p:nvPr>
        </p:nvSpPr>
        <p:spPr/>
        <p:txBody>
          <a:bodyPr/>
          <a:lstStyle/>
          <a:p>
            <a:fld id="{6C822E6C-A02C-4BB1-90E8-FA24A474D4B7}" type="slidenum">
              <a:rPr lang="en-US" smtClean="0"/>
              <a:t>60</a:t>
            </a:fld>
            <a:endParaRPr lang="en-US"/>
          </a:p>
        </p:txBody>
      </p:sp>
    </p:spTree>
    <p:extLst>
      <p:ext uri="{BB962C8B-B14F-4D97-AF65-F5344CB8AC3E}">
        <p14:creationId xmlns:p14="http://schemas.microsoft.com/office/powerpoint/2010/main" val="2721949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7ED9-9082-E483-49A7-BCA91B499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87827C-61C9-49B0-8A28-C46EA05C4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E66DB-74A3-C511-1EEC-12055A431D7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92670A3-117C-D63E-4426-FFED712AAFB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D24C22-311E-DDA8-35A6-A936F0D56AC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F1623D0-C4D8-5D0F-7F00-7ADB49EEDD2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971835E-D48F-F700-66DC-F277ECCDC28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7110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408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E8B6A-8969-6761-055A-CAA5720ED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5776A-9C07-0453-7CC3-996B4C372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EA702-1814-B4E9-0317-033755E3F1F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B798EE4-0657-80C2-2982-47065CEA728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F6DA60F-B3AF-20AA-5660-497D68F333E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468DF30-526B-7624-4198-A9A29A1D75E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419F7A9-932F-5549-E1F7-4DD87D3D967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648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BD2A1-4C1D-08BC-F596-1EB641EA0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B3D2D7-F6C8-C1EB-AF6E-C5748EF79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18498-4015-105B-448F-007F7F6E44E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C404346-70A1-DC17-2549-A1AD38401EB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4D0B216-30C8-9C47-F609-8E09ED92F0C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2C6BD8-8B6D-B1CC-6FA2-B0F10754B76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3D09140-8D43-9267-195E-3F1B0732A9F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5378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E42E9-D0EB-9B15-C0B8-F360653D8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377018-961C-8C53-2A59-22E558EFC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C42052-F367-E231-2D36-B6D72317B15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FC70D7D-6693-C16B-09F9-734BDC883186}"/>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041199C-CE7B-2569-5E91-357FFE07B6F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B95F00-E567-517C-3999-9B54C44D2E7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D2F025C-A089-9334-A285-52000F5ABED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5752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53F99-BD76-66DB-402D-F1CA6FAAA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5FC93-5D1F-687C-AA88-1F7C4B97E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F56C6-0A28-D513-E9CC-DE82FBD1297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461F447-68AF-2A13-8B15-1B143601F73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82FB1D5-331B-638F-FB7B-99AA37BDCC6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087D13-7AFB-CD72-2FB6-5FC2DED548C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0887C74-D73C-63BD-0493-222FE0616FC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689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live-demo a brand filter</a:t>
            </a:r>
          </a:p>
        </p:txBody>
      </p:sp>
      <p:sp>
        <p:nvSpPr>
          <p:cNvPr id="4" name="Slide Number Placeholder 3"/>
          <p:cNvSpPr>
            <a:spLocks noGrp="1"/>
          </p:cNvSpPr>
          <p:nvPr>
            <p:ph type="sldNum" sz="quarter" idx="5"/>
          </p:nvPr>
        </p:nvSpPr>
        <p:spPr/>
        <p:txBody>
          <a:bodyPr/>
          <a:lstStyle/>
          <a:p>
            <a:fld id="{9A859BAB-C71C-5948-B622-39FF4D2AFBDC}" type="slidenum">
              <a:rPr lang="en-US" smtClean="0"/>
              <a:t>28</a:t>
            </a:fld>
            <a:endParaRPr lang="en-US"/>
          </a:p>
        </p:txBody>
      </p:sp>
    </p:spTree>
    <p:extLst>
      <p:ext uri="{BB962C8B-B14F-4D97-AF65-F5344CB8AC3E}">
        <p14:creationId xmlns:p14="http://schemas.microsoft.com/office/powerpoint/2010/main" val="4211586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0401-1282-BAE0-C075-3AADB14C6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01FE3-269D-7A1B-25DF-6C9CA549E3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55CE24-5BE5-9C04-F1CA-65A05C03B7C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5B38E00-4D87-CE41-BDF9-81FB35E1AAA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AAAEF0-A9C5-F295-65C4-497909CA5C6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B0263C0-D328-0471-34A8-D7BFDA92102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3C12DD1-207C-8894-A919-5EB3325CE43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0032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88B6-94FE-A9FF-342C-9127CF50B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EB831A-04A8-401B-1DDA-8BE136C053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75A24-B539-5A5D-84D6-1DCE32F58C5D}"/>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B395EB61-70C3-5E22-FC7C-9C8D031CD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6B9C7-3385-7B80-EFAA-760E07467E21}"/>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1045081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6014-5DEE-99BD-BA36-E84454703F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D043B0-A5D6-41DB-7EE3-2CFF0AF41D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0CD6E-3175-9FBF-A4AC-17D8D3977422}"/>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7F422C0F-5CB3-24E1-7F48-927AAC6EB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03C6F-221B-C9FE-4958-21BED7249C09}"/>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84709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12EFB3-9213-2FB7-736A-87DC54E276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A006B1-5524-33D4-A753-667AAD81A0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B493B-6178-A1BF-8C26-7824B685DCC7}"/>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890FB6EB-9FCB-4E4B-4958-EDFBA59A5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999DD-4C2C-9DB2-51E5-EA2517A3E2D3}"/>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55177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191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728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3798318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6186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982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7142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9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90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4984-C448-36FA-ACE0-C36ADE8CD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BB252-5A01-CED9-1655-AC6AE91F96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97450-799F-C0E8-8B45-58FB4545A038}"/>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ECB5BF81-729E-61A3-B3A6-049E9FD54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B21CD-EE25-817C-48AD-6C62A58F1E2A}"/>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86262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61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311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6310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4715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042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9548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0427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89567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884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7802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E980-4BFE-1265-E26E-599421867D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97EE2-9188-0DA3-DA64-353DA1B920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1983AD-4179-D35E-573D-A7B964221EEB}"/>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9D846053-99FA-00A1-7350-9CAA6510B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D89FD-BCA5-9958-5806-D25D04894B7B}"/>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7469437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1608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003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6257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103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9875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6605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4822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4225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3607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295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D36F-8F94-9A68-97BB-B8F03DFA9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FCF4C-2B77-EF19-156C-5489A4D1F1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74503C-0D90-4387-6756-5E33714574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18AAE9-8C6A-1B93-F044-430E281D90C7}"/>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6" name="Footer Placeholder 5">
            <a:extLst>
              <a:ext uri="{FF2B5EF4-FFF2-40B4-BE49-F238E27FC236}">
                <a16:creationId xmlns:a16="http://schemas.microsoft.com/office/drawing/2014/main" id="{487B59D7-FF69-8EC4-8CA2-3E7269E27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84D3F-74BB-C6C5-636A-C2D065069196}"/>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4920009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20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467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0179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5108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7456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1349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274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4410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2621158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D42C7-F98B-CA43-72F4-5B1DF153B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926282-0F2C-B87B-D359-6105012B7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285974-5C8A-069F-2323-45A335DED8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83F30-3ACF-93AE-85E2-1E3DF02A4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4B1D4-F9AB-A7DB-E1DD-B43CFDD76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F4958E-0F04-1783-1526-F14013BC7D46}"/>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8" name="Footer Placeholder 7">
            <a:extLst>
              <a:ext uri="{FF2B5EF4-FFF2-40B4-BE49-F238E27FC236}">
                <a16:creationId xmlns:a16="http://schemas.microsoft.com/office/drawing/2014/main" id="{0653AEE3-C94D-8D5D-5DD8-11437C352A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83FCEA-D97D-C24A-B47F-75BDDFF887F5}"/>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867528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65147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7909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3661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0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6538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5090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149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874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672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871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A58B-1FB9-0CA5-67B9-49E9859E19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10D872-D42A-2F4D-7768-516456C2A6E4}"/>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4" name="Footer Placeholder 3">
            <a:extLst>
              <a:ext uri="{FF2B5EF4-FFF2-40B4-BE49-F238E27FC236}">
                <a16:creationId xmlns:a16="http://schemas.microsoft.com/office/drawing/2014/main" id="{72EA659C-EB5F-EABB-8333-FF604FFBB0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D847C8-9E46-1D1F-CF9A-C9490B6ED02D}"/>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13637566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099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588033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59979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9C0-1121-1468-48D7-06E1B33AC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C22C6-98EE-049C-D075-D1B326778F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E9B41-D547-F749-7F12-3844EC214F76}"/>
              </a:ext>
            </a:extLst>
          </p:cNvPr>
          <p:cNvSpPr>
            <a:spLocks noGrp="1"/>
          </p:cNvSpPr>
          <p:nvPr>
            <p:ph type="dt" sz="half" idx="10"/>
          </p:nvPr>
        </p:nvSpPr>
        <p:spPr/>
        <p:txBody>
          <a:bodyPr/>
          <a:lstStyle/>
          <a:p>
            <a:fld id="{DDF42E2E-4545-4923-A9DD-0AFF93CFA57A}" type="datetimeFigureOut">
              <a:rPr lang="en-US" smtClean="0"/>
              <a:t>9/3/24</a:t>
            </a:fld>
            <a:endParaRPr lang="en-US"/>
          </a:p>
        </p:txBody>
      </p:sp>
      <p:sp>
        <p:nvSpPr>
          <p:cNvPr id="5" name="Footer Placeholder 4">
            <a:extLst>
              <a:ext uri="{FF2B5EF4-FFF2-40B4-BE49-F238E27FC236}">
                <a16:creationId xmlns:a16="http://schemas.microsoft.com/office/drawing/2014/main" id="{2AE8B957-3E77-BBE7-042B-CBEDB907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228D9-8EFB-7D84-C9E9-32DE0406E7B3}"/>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544327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4D443-C4C6-D192-6464-2F19EE3BBC2F}"/>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3" name="Footer Placeholder 2">
            <a:extLst>
              <a:ext uri="{FF2B5EF4-FFF2-40B4-BE49-F238E27FC236}">
                <a16:creationId xmlns:a16="http://schemas.microsoft.com/office/drawing/2014/main" id="{500E4678-6026-F21B-E33F-8D8DFC5BC6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839B99-5F32-E70F-C35A-E30C107C9B30}"/>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70309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3745-90EA-9A69-EE09-CC35A2A09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A7063C-7B65-9AB2-A2D2-B443CA380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E8548E-1FDE-AF05-C1EB-F0DB39165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3BC657-45A7-2BF0-7E3F-624661FAE1EE}"/>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6" name="Footer Placeholder 5">
            <a:extLst>
              <a:ext uri="{FF2B5EF4-FFF2-40B4-BE49-F238E27FC236}">
                <a16:creationId xmlns:a16="http://schemas.microsoft.com/office/drawing/2014/main" id="{3DF0BC6D-DE78-E350-5B8E-226A5ABAD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D5628-80BB-7AB4-BFA9-245173DAD89E}"/>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16676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9E1E-F6DC-2EAD-08CB-081B812B4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19A66C-0794-C564-2472-6FA6F7291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738385-014D-E82B-750D-20E104912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D8F407-4B36-1BF0-1086-4AB0E2FE43C3}"/>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6" name="Footer Placeholder 5">
            <a:extLst>
              <a:ext uri="{FF2B5EF4-FFF2-40B4-BE49-F238E27FC236}">
                <a16:creationId xmlns:a16="http://schemas.microsoft.com/office/drawing/2014/main" id="{AA38C202-1280-4195-953E-5CFF2BF0F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85F61-B105-F7B1-B52F-7C785EBBCECF}"/>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401342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image" Target="../media/image2.svg"/><Relationship Id="rId5" Type="http://schemas.openxmlformats.org/officeDocument/2006/relationships/slideLayout" Target="../slideLayouts/slideLayout1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51" Type="http://schemas.openxmlformats.org/officeDocument/2006/relationships/theme" Target="../theme/theme2.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8ABCF-F2C2-25BC-9B22-0EA8EAE1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07DAB5-A558-DBD8-9707-4017417071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76781-0214-B73B-93E8-6ED5E30EC2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7A877B64-8B02-1807-C783-0A46C06BE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D1D1EC-A8FB-A382-CE67-27045878B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97F69F-2510-4A8B-A0EA-0CE27896161B}" type="slidenum">
              <a:rPr lang="en-US" smtClean="0"/>
              <a:t>‹#›</a:t>
            </a:fld>
            <a:endParaRPr lang="en-US"/>
          </a:p>
        </p:txBody>
      </p:sp>
    </p:spTree>
    <p:extLst>
      <p:ext uri="{BB962C8B-B14F-4D97-AF65-F5344CB8AC3E}">
        <p14:creationId xmlns:p14="http://schemas.microsoft.com/office/powerpoint/2010/main" val="2853640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0" r:id="rId12"/>
    <p:sldLayoutId id="214748371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655107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rketplace/models" TargetMode="External"/><Relationship Id="rId2" Type="http://schemas.microsoft.com/office/2018/10/relationships/comments" Target="../comments/modernComment_7FFFF006_D4A1FB09.xml"/><Relationship Id="rId1" Type="http://schemas.openxmlformats.org/officeDocument/2006/relationships/slideLayout" Target="../slideLayouts/slideLayout18.xml"/><Relationship Id="rId5" Type="http://schemas.openxmlformats.org/officeDocument/2006/relationships/hyperlink" Target="https://azure.microsoft.com/products/ai-services/openai-service" TargetMode="External"/><Relationship Id="rId4" Type="http://schemas.openxmlformats.org/officeDocument/2006/relationships/hyperlink" Target="https://azure.microsoft.com/en-us/products/ai-model-catalo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ollama.com/" TargetMode="External"/><Relationship Id="rId1" Type="http://schemas.openxmlformats.org/officeDocument/2006/relationships/slideLayout" Target="../slideLayouts/slideLayout18.xml"/><Relationship Id="rId4" Type="http://schemas.openxmlformats.org/officeDocument/2006/relationships/hyperlink" Target="https://github.com/pamelafox/ollama-python-playground"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kCc8FmEb1nY" TargetMode="External"/><Relationship Id="rId2" Type="http://schemas.openxmlformats.org/officeDocument/2006/relationships/hyperlink" Target="https://www.youtube.com/watch?v=bZQun8Y4L2A&amp;pp=ygUPYW5kcmVqIGthcnBhdGh5" TargetMode="External"/><Relationship Id="rId1" Type="http://schemas.openxmlformats.org/officeDocument/2006/relationships/slideLayout" Target="../slideLayouts/slideLayout18.xml"/><Relationship Id="rId5" Type="http://schemas.openxmlformats.org/officeDocument/2006/relationships/hyperlink" Target="https://arxiv.org/abs/1706.03762" TargetMode="Externa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pamelafox/python-openai-demos" TargetMode="External"/><Relationship Id="rId2" Type="http://schemas.microsoft.com/office/2018/10/relationships/comments" Target="../comments/modernComment_7FFFF03C_9FDDAB4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pamelafox/python-openai-demos/blob/main/retrieval_augmented_generation.py" TargetMode="External"/><Relationship Id="rId2" Type="http://schemas.microsoft.com/office/2018/10/relationships/comments" Target="../comments/modernComment_7FFFF03E_30024F2C.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hyperlink" Target="https://aka.ms/RAGhack"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0.svg"/><Relationship Id="rId4" Type="http://schemas.openxmlformats.org/officeDocument/2006/relationships/image" Target="../media/image42.sv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hyperlink" Target="https://aka.ms/rag-postgres" TargetMode="External"/><Relationship Id="rId2" Type="http://schemas.openxmlformats.org/officeDocument/2006/relationships/image" Target="../media/image52.png"/><Relationship Id="rId1" Type="http://schemas.openxmlformats.org/officeDocument/2006/relationships/slideLayout" Target="../slideLayouts/slideLayout18.xml"/><Relationship Id="rId4" Type="http://schemas.openxmlformats.org/officeDocument/2006/relationships/hyperlink" Target="https://aka.ms/rag-postgres/demo" TargetMode="External"/></Relationships>
</file>

<file path=ppt/slides/_rels/slide26.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0.svg"/><Relationship Id="rId4" Type="http://schemas.openxmlformats.org/officeDocument/2006/relationships/image" Target="../media/image42.svg"/><Relationship Id="rId9" Type="http://schemas.openxmlformats.org/officeDocument/2006/relationships/image" Target="../media/image39.png"/></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63.xml"/><Relationship Id="rId6" Type="http://schemas.openxmlformats.org/officeDocument/2006/relationships/image" Target="../media/image55.svg"/><Relationship Id="rId5" Type="http://schemas.openxmlformats.org/officeDocument/2006/relationships/image" Target="../media/image41.png"/><Relationship Id="rId4" Type="http://schemas.openxmlformats.org/officeDocument/2006/relationships/image" Target="../media/image54.svg"/></Relationships>
</file>

<file path=ppt/slides/_rels/slide2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0.svg"/><Relationship Id="rId4" Type="http://schemas.openxmlformats.org/officeDocument/2006/relationships/image" Target="../media/image42.svg"/><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8" Type="http://schemas.openxmlformats.org/officeDocument/2006/relationships/hyperlink" Target="https://developer.microsoft.com/en-us/reactor/events/23430/" TargetMode="External"/><Relationship Id="rId13" Type="http://schemas.openxmlformats.org/officeDocument/2006/relationships/hyperlink" Target="https://hdxu.cn/moQUg" TargetMode="External"/><Relationship Id="rId3" Type="http://schemas.openxmlformats.org/officeDocument/2006/relationships/hyperlink" Target="https://aka.ms/S-1374" TargetMode="External"/><Relationship Id="rId7" Type="http://schemas.openxmlformats.org/officeDocument/2006/relationships/hyperlink" Target="https://developer.microsoft.com/en-us/reactor/events/23429/" TargetMode="External"/><Relationship Id="rId12" Type="http://schemas.openxmlformats.org/officeDocument/2006/relationships/hyperlink" Target="https://hdxu.cn/zF74r" TargetMode="External"/><Relationship Id="rId2" Type="http://schemas.openxmlformats.org/officeDocument/2006/relationships/hyperlink" Target="https://aka.ms/S-1380" TargetMode="External"/><Relationship Id="rId1" Type="http://schemas.openxmlformats.org/officeDocument/2006/relationships/slideLayout" Target="../slideLayouts/slideLayout17.xml"/><Relationship Id="rId6" Type="http://schemas.openxmlformats.org/officeDocument/2006/relationships/hyperlink" Target="https://developer.microsoft.com/en-us/reactor/events/23580/" TargetMode="External"/><Relationship Id="rId11" Type="http://schemas.openxmlformats.org/officeDocument/2006/relationships/hyperlink" Target="https://hdxu.cn/LPHzY" TargetMode="External"/><Relationship Id="rId5" Type="http://schemas.openxmlformats.org/officeDocument/2006/relationships/hyperlink" Target="https://developer.microsoft.com/en-us/reactor/events/23492/" TargetMode="External"/><Relationship Id="rId10" Type="http://schemas.openxmlformats.org/officeDocument/2006/relationships/hyperlink" Target="https://www.huodongxing.com/event/7767646570723" TargetMode="External"/><Relationship Id="rId4" Type="http://schemas.openxmlformats.org/officeDocument/2006/relationships/hyperlink" Target="https://developer.microsoft.com/en-us/reactor/events/23386/" TargetMode="External"/><Relationship Id="rId9" Type="http://schemas.openxmlformats.org/officeDocument/2006/relationships/hyperlink" Target="https://developer.microsoft.com/en-us/reactor/events/23431/"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sv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Layout" Target="../slideLayouts/slideLayout18.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31.xml.rels><?xml version="1.0" encoding="UTF-8" standalone="yes"?>
<Relationships xmlns="http://schemas.openxmlformats.org/package/2006/relationships"><Relationship Id="rId3" Type="http://schemas.openxmlformats.org/officeDocument/2006/relationships/hyperlink" Target="https://aka.ms/ragchat/demo" TargetMode="External"/><Relationship Id="rId2" Type="http://schemas.openxmlformats.org/officeDocument/2006/relationships/hyperlink" Target="https://aka.ms/ragchat" TargetMode="External"/><Relationship Id="rId1" Type="http://schemas.openxmlformats.org/officeDocument/2006/relationships/slideLayout" Target="../slideLayouts/slideLayout18.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8/10/relationships/comments" Target="../comments/modernComment_7FFFF01E_1BEC8E5B.xml"/><Relationship Id="rId1" Type="http://schemas.openxmlformats.org/officeDocument/2006/relationships/slideLayout" Target="../slideLayouts/slideLayout18.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microsoft.com/office/2018/10/relationships/comments" Target="../comments/modernComment_7FFFF011_130288E3.xml"/><Relationship Id="rId1" Type="http://schemas.openxmlformats.org/officeDocument/2006/relationships/slideLayout" Target="../slideLayouts/slideLayout18.xml"/><Relationship Id="rId4" Type="http://schemas.openxmlformats.org/officeDocument/2006/relationships/hyperlink" Target="https://copilotstudio.preview.microsoft.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learn.microsoft.com/azure/ai-services/openai/concepts/use-your-data" TargetMode="Externa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4.svg"/><Relationship Id="rId2" Type="http://schemas.microsoft.com/office/2018/10/relationships/comments" Target="../comments/modernComment_7FFFF013_684CE6F.xml"/><Relationship Id="rId1" Type="http://schemas.openxmlformats.org/officeDocument/2006/relationships/slideLayout" Target="../slideLayouts/slideLayout18.xml"/><Relationship Id="rId6" Type="http://schemas.openxmlformats.org/officeDocument/2006/relationships/image" Target="../media/image63.png"/><Relationship Id="rId5" Type="http://schemas.openxmlformats.org/officeDocument/2006/relationships/hyperlink" Target="https://aka.ms/raghack/python" TargetMode="External"/><Relationship Id="rId4" Type="http://schemas.openxmlformats.org/officeDocument/2006/relationships/hyperlink" Target="https://github.com/Azure-Samples/azure-search-openai-demo/"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zure-Samples/azure-search-openai-demo-csharp" TargetMode="External"/><Relationship Id="rId2" Type="http://schemas.openxmlformats.org/officeDocument/2006/relationships/image" Target="../media/image65.png"/><Relationship Id="rId1" Type="http://schemas.openxmlformats.org/officeDocument/2006/relationships/slideLayout" Target="../slideLayouts/slideLayout1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hyperlink" Target="https://aka.ms/raghack/dotn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ithub.com/microsoft/chat-copilot" TargetMode="External"/><Relationship Id="rId1" Type="http://schemas.openxmlformats.org/officeDocument/2006/relationships/slideLayout" Target="../slideLayouts/slideLayout18.xml"/><Relationship Id="rId5" Type="http://schemas.openxmlformats.org/officeDocument/2006/relationships/image" Target="../media/image66.gif"/><Relationship Id="rId4" Type="http://schemas.openxmlformats.org/officeDocument/2006/relationships/image" Target="../media/image64.svg"/></Relationships>
</file>

<file path=ppt/slides/_rels/slide41.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hyperlink" Target="https://github.com/Azure-Samples/serverless-chat-langchainjs" TargetMode="External"/><Relationship Id="rId1" Type="http://schemas.openxmlformats.org/officeDocument/2006/relationships/slideLayout" Target="../slideLayouts/slideLayout1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hyperlink" Target="https://aka.ms/raghack/j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Azure-Samples/azure-search-openai-demo-java/" TargetMode="External"/><Relationship Id="rId7" Type="http://schemas.openxmlformats.org/officeDocument/2006/relationships/image" Target="../media/image68.png"/><Relationship Id="rId2" Type="http://schemas.microsoft.com/office/2018/10/relationships/comments" Target="../comments/modernComment_7FFFF021_D2A2E56C.xml"/><Relationship Id="rId1" Type="http://schemas.openxmlformats.org/officeDocument/2006/relationships/slideLayout" Target="../slideLayouts/slideLayout1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hyperlink" Target="https://aka.ms/raghack/java-sk"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github.com/Azure-Samples/contoso-chat" TargetMode="External"/><Relationship Id="rId1" Type="http://schemas.openxmlformats.org/officeDocument/2006/relationships/slideLayout" Target="../slideLayouts/slideLayout18.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hyperlink" Target="https://aka.ms/raghack/aistudio"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Azure-Samples/azure-search-openai-demo/#azure-account-requirements"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Azure-Samples/azure-search-openai-demo/?tab=readme-ov-file#project-setup" TargetMode="External"/><Relationship Id="rId2" Type="http://schemas.openxmlformats.org/officeDocument/2006/relationships/image" Target="../media/image70.pn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hyperlink" Target="https://aka.ms/ragchat/free" TargetMode="External"/><Relationship Id="rId2" Type="http://schemas.openxmlformats.org/officeDocument/2006/relationships/notesSlide" Target="../notesSlides/notesSlide11.xml"/><Relationship Id="rId1" Type="http://schemas.openxmlformats.org/officeDocument/2006/relationships/slideLayout" Target="../slideLayouts/slideLayout63.xml"/></Relationships>
</file>

<file path=ppt/slides/_rels/slide48.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3.xml"/></Relationships>
</file>

<file path=ppt/slides/_rels/slide5.xml.rels><?xml version="1.0" encoding="UTF-8" standalone="yes"?>
<Relationships xmlns="http://schemas.openxmlformats.org/package/2006/relationships"><Relationship Id="rId3" Type="http://schemas.openxmlformats.org/officeDocument/2006/relationships/hyperlink" Target="https://aka.ms/raghack/streams"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14.xml"/><Relationship Id="rId1" Type="http://schemas.openxmlformats.org/officeDocument/2006/relationships/slideLayout" Target="../slideLayouts/slideLayout6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hyperlink" Target="https://aka.ms/raghack/aisearch"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pamelafox/azure-search-openai-demo/blob/main/docs/data_ingestion.md#removing-documents" TargetMode="External"/><Relationship Id="rId2" Type="http://schemas.openxmlformats.org/officeDocument/2006/relationships/notesSlide" Target="../notesSlides/notesSlide15.xml"/><Relationship Id="rId1" Type="http://schemas.openxmlformats.org/officeDocument/2006/relationships/slideLayout" Target="../slideLayouts/slideLayout63.xml"/><Relationship Id="rId4" Type="http://schemas.openxmlformats.org/officeDocument/2006/relationships/hyperlink" Target="https://aka.ms/ragchat/remove-data"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raghack/register"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hyperlink" Target="https://github.com/microsoft/RAG_Hack?tab=readme-ov-file#stream-schedul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9.xml"/><Relationship Id="rId4" Type="http://schemas.openxmlformats.org/officeDocument/2006/relationships/hyperlink" Target="https://aka.ms/GitHubCopilotForAzur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8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44.svg"/><Relationship Id="rId11" Type="http://schemas.openxmlformats.org/officeDocument/2006/relationships/image" Target="../media/image84.png"/><Relationship Id="rId5" Type="http://schemas.openxmlformats.org/officeDocument/2006/relationships/image" Target="../media/image43.png"/><Relationship Id="rId10" Type="http://schemas.openxmlformats.org/officeDocument/2006/relationships/image" Target="../media/image83.svg"/><Relationship Id="rId4" Type="http://schemas.openxmlformats.org/officeDocument/2006/relationships/image" Target="../media/image42.svg"/><Relationship Id="rId9" Type="http://schemas.openxmlformats.org/officeDocument/2006/relationships/image" Target="../media/image82.png"/></Relationships>
</file>

<file path=ppt/slides/_rels/slide6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slideLayout" Target="../slideLayouts/slideLayout18.xml"/><Relationship Id="rId1" Type="http://schemas.openxmlformats.org/officeDocument/2006/relationships/video" Target="https://microsoft.sharepoint.com/:v:/t/GitHubCopilotforAzure/EV_RimOaiY9MhoGOB_3Ni44BrTOSUT_qlWoqcqttKqdJ4Q?e=DKWGxR&amp;nav=eyJwbGF5YmFja09wdGlvbnMiOnt9LCJyZWZlcnJhbEluZm8iOnsicmVmZXJyYWxBcHAiOiJTdHJlYW1QbGF5bGlzdCIsInJlZmVycmFsTW9kZSI6Im1pcyIsInJlZmVycmFsVmlldyI6InZpZGVvYWN0aW9ucy1zaGFyZSIsInJlZmVycmFsUGxheWJhY2tTZXNzaW9uSWQiOiI3ZGQ2MWVmYS1lNGU1LTQxYTctYTVjYi1hMmJmZDM0YWEwZTEifX0="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36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F1EAA-10F3-66C1-A0E9-1638CEF294E8}"/>
              </a:ext>
            </a:extLst>
          </p:cNvPr>
          <p:cNvSpPr>
            <a:spLocks noGrp="1"/>
          </p:cNvSpPr>
          <p:nvPr>
            <p:ph type="title"/>
          </p:nvPr>
        </p:nvSpPr>
        <p:spPr/>
        <p:txBody>
          <a:bodyPr/>
          <a:lstStyle/>
          <a:p>
            <a:r>
              <a:rPr lang="en-US"/>
              <a:t>Using LLMs on Azure</a:t>
            </a:r>
          </a:p>
        </p:txBody>
      </p:sp>
      <p:graphicFrame>
        <p:nvGraphicFramePr>
          <p:cNvPr id="4" name="Table 3">
            <a:extLst>
              <a:ext uri="{FF2B5EF4-FFF2-40B4-BE49-F238E27FC236}">
                <a16:creationId xmlns:a16="http://schemas.microsoft.com/office/drawing/2014/main" id="{E0BB6109-1ECD-4064-3B3B-394BDC6B9601}"/>
              </a:ext>
            </a:extLst>
          </p:cNvPr>
          <p:cNvGraphicFramePr>
            <a:graphicFrameLocks noGrp="1"/>
          </p:cNvGraphicFramePr>
          <p:nvPr/>
        </p:nvGraphicFramePr>
        <p:xfrm>
          <a:off x="586740" y="1254652"/>
          <a:ext cx="11018519" cy="3986615"/>
        </p:xfrm>
        <a:graphic>
          <a:graphicData uri="http://schemas.openxmlformats.org/drawingml/2006/table">
            <a:tbl>
              <a:tblPr firstRow="1" bandRow="1">
                <a:tableStyleId>{5C22544A-7EE6-4342-B048-85BDC9FD1C3A}</a:tableStyleId>
              </a:tblPr>
              <a:tblGrid>
                <a:gridCol w="2754293">
                  <a:extLst>
                    <a:ext uri="{9D8B030D-6E8A-4147-A177-3AD203B41FA5}">
                      <a16:colId xmlns:a16="http://schemas.microsoft.com/office/drawing/2014/main" val="1383439416"/>
                    </a:ext>
                  </a:extLst>
                </a:gridCol>
                <a:gridCol w="3960375">
                  <a:extLst>
                    <a:ext uri="{9D8B030D-6E8A-4147-A177-3AD203B41FA5}">
                      <a16:colId xmlns:a16="http://schemas.microsoft.com/office/drawing/2014/main" val="2597956376"/>
                    </a:ext>
                  </a:extLst>
                </a:gridCol>
                <a:gridCol w="4303851">
                  <a:extLst>
                    <a:ext uri="{9D8B030D-6E8A-4147-A177-3AD203B41FA5}">
                      <a16:colId xmlns:a16="http://schemas.microsoft.com/office/drawing/2014/main" val="270009724"/>
                    </a:ext>
                  </a:extLst>
                </a:gridCol>
              </a:tblGrid>
              <a:tr h="607579">
                <a:tc>
                  <a:txBody>
                    <a:bodyPr/>
                    <a:lstStyle/>
                    <a:p>
                      <a:r>
                        <a:rPr lang="en-US"/>
                        <a:t>Creator</a:t>
                      </a:r>
                    </a:p>
                  </a:txBody>
                  <a:tcPr>
                    <a:solidFill>
                      <a:srgbClr val="2454C3"/>
                    </a:solidFill>
                  </a:tcPr>
                </a:tc>
                <a:tc>
                  <a:txBody>
                    <a:bodyPr/>
                    <a:lstStyle/>
                    <a:p>
                      <a:r>
                        <a:rPr lang="en-US"/>
                        <a:t>Models</a:t>
                      </a:r>
                    </a:p>
                  </a:txBody>
                  <a:tcPr>
                    <a:solidFill>
                      <a:srgbClr val="2454C3"/>
                    </a:solidFill>
                  </a:tcPr>
                </a:tc>
                <a:tc>
                  <a:txBody>
                    <a:bodyPr/>
                    <a:lstStyle/>
                    <a:p>
                      <a:r>
                        <a:rPr lang="en-US"/>
                        <a:t>How to use on Azure?</a:t>
                      </a:r>
                    </a:p>
                  </a:txBody>
                  <a:tcPr>
                    <a:solidFill>
                      <a:srgbClr val="2454C3"/>
                    </a:solidFill>
                  </a:tcPr>
                </a:tc>
                <a:extLst>
                  <a:ext uri="{0D108BD9-81ED-4DB2-BD59-A6C34878D82A}">
                    <a16:rowId xmlns:a16="http://schemas.microsoft.com/office/drawing/2014/main" val="1155747763"/>
                  </a:ext>
                </a:extLst>
              </a:tr>
              <a:tr h="726570">
                <a:tc>
                  <a:txBody>
                    <a:bodyPr/>
                    <a:lstStyle/>
                    <a:p>
                      <a:r>
                        <a:rPr lang="en-US" sz="2400" baseline="0"/>
                        <a:t>OpenAI</a:t>
                      </a:r>
                    </a:p>
                  </a:txBody>
                  <a:tcPr/>
                </a:tc>
                <a:tc>
                  <a:txBody>
                    <a:bodyPr/>
                    <a:lstStyle/>
                    <a:p>
                      <a:r>
                        <a:rPr lang="en-US" sz="2400" baseline="0"/>
                        <a:t>GPT3.5, GPT4, GPT4o,</a:t>
                      </a:r>
                    </a:p>
                    <a:p>
                      <a:r>
                        <a:rPr lang="en-US" sz="2400" baseline="0"/>
                        <a:t>ada-002, text-embedding-3</a:t>
                      </a:r>
                    </a:p>
                  </a:txBody>
                  <a:tcPr/>
                </a:tc>
                <a:tc>
                  <a:txBody>
                    <a:bodyPr/>
                    <a:lstStyle/>
                    <a:p>
                      <a:r>
                        <a:rPr lang="en-US" sz="2400" baseline="0"/>
                        <a:t>Azure OpenAI,</a:t>
                      </a:r>
                    </a:p>
                    <a:p>
                      <a:r>
                        <a:rPr lang="en-US" sz="2400" baseline="0"/>
                        <a:t>GitHub Models</a:t>
                      </a:r>
                    </a:p>
                  </a:txBody>
                  <a:tcPr/>
                </a:tc>
                <a:extLst>
                  <a:ext uri="{0D108BD9-81ED-4DB2-BD59-A6C34878D82A}">
                    <a16:rowId xmlns:a16="http://schemas.microsoft.com/office/drawing/2014/main" val="962200249"/>
                  </a:ext>
                </a:extLst>
              </a:tr>
              <a:tr h="589769">
                <a:tc>
                  <a:txBody>
                    <a:bodyPr/>
                    <a:lstStyle/>
                    <a:p>
                      <a:r>
                        <a:rPr lang="en-US" sz="2400" baseline="0"/>
                        <a:t>Microsoft</a:t>
                      </a:r>
                    </a:p>
                  </a:txBody>
                  <a:tcPr/>
                </a:tc>
                <a:tc>
                  <a:txBody>
                    <a:bodyPr/>
                    <a:lstStyle/>
                    <a:p>
                      <a:r>
                        <a:rPr lang="en-US" sz="2400" baseline="0"/>
                        <a:t>Phi-3, Phi-3mini</a:t>
                      </a:r>
                    </a:p>
                  </a:txBody>
                  <a:tcPr/>
                </a:tc>
                <a:tc rowSpan="4">
                  <a:txBody>
                    <a:bodyPr/>
                    <a:lstStyle/>
                    <a:p>
                      <a:endParaRPr lang="en-US" sz="2400" baseline="0"/>
                    </a:p>
                    <a:p>
                      <a:endParaRPr lang="en-US" sz="2400" baseline="0"/>
                    </a:p>
                    <a:p>
                      <a:r>
                        <a:rPr lang="en-US" sz="2400" baseline="0"/>
                        <a:t>Azure AI Model Catalog, GitHub Models</a:t>
                      </a:r>
                    </a:p>
                  </a:txBody>
                  <a:tcPr/>
                </a:tc>
                <a:extLst>
                  <a:ext uri="{0D108BD9-81ED-4DB2-BD59-A6C34878D82A}">
                    <a16:rowId xmlns:a16="http://schemas.microsoft.com/office/drawing/2014/main" val="206518395"/>
                  </a:ext>
                </a:extLst>
              </a:tr>
              <a:tr h="589769">
                <a:tc>
                  <a:txBody>
                    <a:bodyPr/>
                    <a:lstStyle/>
                    <a:p>
                      <a:r>
                        <a:rPr lang="en-US" sz="2400" baseline="0"/>
                        <a:t>Mistral</a:t>
                      </a:r>
                    </a:p>
                  </a:txBody>
                  <a:tcPr/>
                </a:tc>
                <a:tc>
                  <a:txBody>
                    <a:bodyPr/>
                    <a:lstStyle/>
                    <a:p>
                      <a:r>
                        <a:rPr lang="en-US" sz="2400" baseline="0"/>
                        <a:t>Nemo, Small, Large</a:t>
                      </a:r>
                    </a:p>
                  </a:txBody>
                  <a:tcPr/>
                </a:tc>
                <a:tc vMerge="1">
                  <a:txBody>
                    <a:bodyPr/>
                    <a:lstStyle/>
                    <a:p>
                      <a:endParaRPr/>
                    </a:p>
                  </a:txBody>
                  <a:tcPr/>
                </a:tc>
                <a:extLst>
                  <a:ext uri="{0D108BD9-81ED-4DB2-BD59-A6C34878D82A}">
                    <a16:rowId xmlns:a16="http://schemas.microsoft.com/office/drawing/2014/main" val="4025601791"/>
                  </a:ext>
                </a:extLst>
              </a:tr>
              <a:tr h="726570">
                <a:tc>
                  <a:txBody>
                    <a:bodyPr/>
                    <a:lstStyle/>
                    <a:p>
                      <a:r>
                        <a:rPr lang="en-US" sz="2400" baseline="0"/>
                        <a:t>Cohere </a:t>
                      </a:r>
                    </a:p>
                  </a:txBody>
                  <a:tcPr/>
                </a:tc>
                <a:tc>
                  <a:txBody>
                    <a:bodyPr/>
                    <a:lstStyle/>
                    <a:p>
                      <a:r>
                        <a:rPr lang="en-US" sz="2400" baseline="0"/>
                        <a:t>Command R, Command R+, Embed</a:t>
                      </a:r>
                    </a:p>
                  </a:txBody>
                  <a:tcPr/>
                </a:tc>
                <a:tc vMerge="1">
                  <a:txBody>
                    <a:bodyPr/>
                    <a:lstStyle/>
                    <a:p>
                      <a:endParaRPr/>
                    </a:p>
                  </a:txBody>
                  <a:tcPr/>
                </a:tc>
                <a:extLst>
                  <a:ext uri="{0D108BD9-81ED-4DB2-BD59-A6C34878D82A}">
                    <a16:rowId xmlns:a16="http://schemas.microsoft.com/office/drawing/2014/main" val="1707179499"/>
                  </a:ext>
                </a:extLst>
              </a:tr>
              <a:tr h="553578">
                <a:tc>
                  <a:txBody>
                    <a:bodyPr/>
                    <a:lstStyle/>
                    <a:p>
                      <a:r>
                        <a:rPr lang="en-US" sz="2400" baseline="0"/>
                        <a:t>Meta</a:t>
                      </a:r>
                    </a:p>
                  </a:txBody>
                  <a:tcPr/>
                </a:tc>
                <a:tc>
                  <a:txBody>
                    <a:bodyPr/>
                    <a:lstStyle/>
                    <a:p>
                      <a:r>
                        <a:rPr lang="en-US" sz="2400" baseline="0"/>
                        <a:t>LlaMA 3.1-8B, 70B, 405B</a:t>
                      </a:r>
                    </a:p>
                  </a:txBody>
                  <a:tcPr/>
                </a:tc>
                <a:tc vMerge="1">
                  <a:txBody>
                    <a:bodyPr/>
                    <a:lstStyle/>
                    <a:p>
                      <a:endParaRPr/>
                    </a:p>
                  </a:txBody>
                  <a:tcPr/>
                </a:tc>
                <a:extLst>
                  <a:ext uri="{0D108BD9-81ED-4DB2-BD59-A6C34878D82A}">
                    <a16:rowId xmlns:a16="http://schemas.microsoft.com/office/drawing/2014/main" val="1851286991"/>
                  </a:ext>
                </a:extLst>
              </a:tr>
            </a:tbl>
          </a:graphicData>
        </a:graphic>
      </p:graphicFrame>
      <p:sp>
        <p:nvSpPr>
          <p:cNvPr id="5" name="TextBox 4">
            <a:extLst>
              <a:ext uri="{FF2B5EF4-FFF2-40B4-BE49-F238E27FC236}">
                <a16:creationId xmlns:a16="http://schemas.microsoft.com/office/drawing/2014/main" id="{87B90CBE-6ED4-01D1-AF7D-1932137E8870}"/>
              </a:ext>
            </a:extLst>
          </p:cNvPr>
          <p:cNvSpPr txBox="1"/>
          <p:nvPr/>
        </p:nvSpPr>
        <p:spPr>
          <a:xfrm>
            <a:off x="7267766" y="6365422"/>
            <a:ext cx="4337493" cy="369332"/>
          </a:xfrm>
          <a:prstGeom prst="rect">
            <a:avLst/>
          </a:prstGeom>
          <a:noFill/>
        </p:spPr>
        <p:txBody>
          <a:bodyPr wrap="square">
            <a:spAutoFit/>
          </a:bodyPr>
          <a:lstStyle/>
          <a:p>
            <a:pPr algn="r"/>
            <a:r>
              <a:rPr lang="en-US">
                <a:solidFill>
                  <a:srgbClr val="FFFFFF"/>
                </a:solidFill>
                <a:hlinkClick r:id="rId3">
                  <a:extLst>
                    <a:ext uri="{A12FA001-AC4F-418D-AE19-62706E023703}">
                      <ahyp:hlinkClr xmlns:ahyp="http://schemas.microsoft.com/office/drawing/2018/hyperlinkcolor" val="tx"/>
                    </a:ext>
                  </a:extLst>
                </a:hlinkClick>
              </a:rPr>
              <a:t>https://github.com/marketplace/models</a:t>
            </a:r>
            <a:endParaRPr lang="en-US">
              <a:solidFill>
                <a:srgbClr val="FFFFFF"/>
              </a:solidFill>
            </a:endParaRPr>
          </a:p>
        </p:txBody>
      </p:sp>
      <p:sp>
        <p:nvSpPr>
          <p:cNvPr id="8" name="TextBox 7">
            <a:extLst>
              <a:ext uri="{FF2B5EF4-FFF2-40B4-BE49-F238E27FC236}">
                <a16:creationId xmlns:a16="http://schemas.microsoft.com/office/drawing/2014/main" id="{86EDD7C4-EAAE-02A0-20E4-BB721F5C360F}"/>
              </a:ext>
            </a:extLst>
          </p:cNvPr>
          <p:cNvSpPr txBox="1"/>
          <p:nvPr/>
        </p:nvSpPr>
        <p:spPr>
          <a:xfrm>
            <a:off x="5821811" y="5881885"/>
            <a:ext cx="5783448" cy="369332"/>
          </a:xfrm>
          <a:prstGeom prst="rect">
            <a:avLst/>
          </a:prstGeom>
          <a:noFill/>
        </p:spPr>
        <p:txBody>
          <a:bodyPr wrap="square">
            <a:spAutoFit/>
          </a:bodyPr>
          <a:lstStyle/>
          <a:p>
            <a:pPr algn="r"/>
            <a:r>
              <a:rPr lang="en-US">
                <a:solidFill>
                  <a:srgbClr val="FFFFFF"/>
                </a:solidFill>
                <a:hlinkClick r:id="rId4">
                  <a:extLst>
                    <a:ext uri="{A12FA001-AC4F-418D-AE19-62706E023703}">
                      <ahyp:hlinkClr xmlns:ahyp="http://schemas.microsoft.com/office/drawing/2018/hyperlinkcolor" val="tx"/>
                    </a:ext>
                  </a:extLst>
                </a:hlinkClick>
              </a:rPr>
              <a:t>https://azure.microsoft.com/products/ai-model-catalog</a:t>
            </a:r>
            <a:endParaRPr lang="en-US">
              <a:solidFill>
                <a:srgbClr val="FFFFFF"/>
              </a:solidFill>
            </a:endParaRPr>
          </a:p>
        </p:txBody>
      </p:sp>
      <p:sp>
        <p:nvSpPr>
          <p:cNvPr id="10" name="TextBox 9">
            <a:extLst>
              <a:ext uri="{FF2B5EF4-FFF2-40B4-BE49-F238E27FC236}">
                <a16:creationId xmlns:a16="http://schemas.microsoft.com/office/drawing/2014/main" id="{DBDC33AB-CC7A-C3DC-9F78-55CBE7C8F771}"/>
              </a:ext>
            </a:extLst>
          </p:cNvPr>
          <p:cNvSpPr txBox="1"/>
          <p:nvPr/>
        </p:nvSpPr>
        <p:spPr>
          <a:xfrm>
            <a:off x="4221018" y="5366532"/>
            <a:ext cx="7384241" cy="369332"/>
          </a:xfrm>
          <a:prstGeom prst="rect">
            <a:avLst/>
          </a:prstGeom>
          <a:noFill/>
        </p:spPr>
        <p:txBody>
          <a:bodyPr wrap="square">
            <a:spAutoFit/>
          </a:bodyPr>
          <a:lstStyle/>
          <a:p>
            <a:pPr algn="r"/>
            <a:r>
              <a:rPr lang="en-US">
                <a:solidFill>
                  <a:srgbClr val="FFFFFF"/>
                </a:solidFill>
                <a:hlinkClick r:id="rId5">
                  <a:extLst>
                    <a:ext uri="{A12FA001-AC4F-418D-AE19-62706E023703}">
                      <ahyp:hlinkClr xmlns:ahyp="http://schemas.microsoft.com/office/drawing/2018/hyperlinkcolor" val="tx"/>
                    </a:ext>
                  </a:extLst>
                </a:hlinkClick>
              </a:rPr>
              <a:t>https://azure.microsoft.com/products/ai-services/openai-service</a:t>
            </a:r>
            <a:endParaRPr lang="en-US">
              <a:solidFill>
                <a:srgbClr val="FFFFFF"/>
              </a:solidFill>
            </a:endParaRPr>
          </a:p>
        </p:txBody>
      </p:sp>
    </p:spTree>
    <p:extLst>
      <p:ext uri="{BB962C8B-B14F-4D97-AF65-F5344CB8AC3E}">
        <p14:creationId xmlns:p14="http://schemas.microsoft.com/office/powerpoint/2010/main" val="3567385353"/>
      </p:ext>
    </p:extLst>
  </p:cSld>
  <p:clrMapOvr>
    <a:masterClrMapping/>
  </p:clrMapOvr>
  <p:transition>
    <p:fade/>
  </p:transition>
  <p:extLst>
    <p:ext uri="{6950BFC3-D8DA-4A85-94F7-54DA5524770B}">
      <p188:commentRel xmlns:p188="http://schemas.microsoft.com/office/powerpoint/2018/8/main" r:id="rId2"/>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49848-4E31-2C3F-A377-A569F9B71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078701-C6B4-5E2F-7C03-2743DD55F82E}"/>
              </a:ext>
            </a:extLst>
          </p:cNvPr>
          <p:cNvSpPr>
            <a:spLocks noGrp="1"/>
          </p:cNvSpPr>
          <p:nvPr>
            <p:ph type="title"/>
          </p:nvPr>
        </p:nvSpPr>
        <p:spPr/>
        <p:txBody>
          <a:bodyPr/>
          <a:lstStyle/>
          <a:p>
            <a:r>
              <a:rPr lang="en-US"/>
              <a:t>Using LLMs locally</a:t>
            </a:r>
          </a:p>
        </p:txBody>
      </p:sp>
      <p:sp>
        <p:nvSpPr>
          <p:cNvPr id="6" name="TextBox 5">
            <a:extLst>
              <a:ext uri="{FF2B5EF4-FFF2-40B4-BE49-F238E27FC236}">
                <a16:creationId xmlns:a16="http://schemas.microsoft.com/office/drawing/2014/main" id="{73FB718D-844B-DDA6-DC74-14F82D47F5EA}"/>
              </a:ext>
            </a:extLst>
          </p:cNvPr>
          <p:cNvSpPr txBox="1"/>
          <p:nvPr/>
        </p:nvSpPr>
        <p:spPr>
          <a:xfrm>
            <a:off x="575069" y="1846604"/>
            <a:ext cx="5553299" cy="461665"/>
          </a:xfrm>
          <a:prstGeom prst="rect">
            <a:avLst/>
          </a:prstGeom>
          <a:noFill/>
        </p:spPr>
        <p:txBody>
          <a:bodyPr wrap="square">
            <a:spAutoFit/>
          </a:bodyPr>
          <a:lstStyle/>
          <a:p>
            <a:r>
              <a:rPr lang="en-US" sz="2400">
                <a:solidFill>
                  <a:srgbClr val="FFFFFF"/>
                </a:solidFill>
                <a:hlinkClick r:id="rId2">
                  <a:extLst>
                    <a:ext uri="{A12FA001-AC4F-418D-AE19-62706E023703}">
                      <ahyp:hlinkClr xmlns:ahyp="http://schemas.microsoft.com/office/drawing/2018/hyperlinkcolor" val="tx"/>
                    </a:ext>
                  </a:extLst>
                </a:hlinkClick>
              </a:rPr>
              <a:t>https://ollama.com/</a:t>
            </a:r>
            <a:endParaRPr lang="en-US" sz="2400">
              <a:solidFill>
                <a:srgbClr val="FFFFFF"/>
              </a:solidFill>
            </a:endParaRPr>
          </a:p>
        </p:txBody>
      </p:sp>
      <p:sp>
        <p:nvSpPr>
          <p:cNvPr id="7" name="TextBox 6">
            <a:extLst>
              <a:ext uri="{FF2B5EF4-FFF2-40B4-BE49-F238E27FC236}">
                <a16:creationId xmlns:a16="http://schemas.microsoft.com/office/drawing/2014/main" id="{E163E896-6E56-07F7-81E0-B87801FCE599}"/>
              </a:ext>
            </a:extLst>
          </p:cNvPr>
          <p:cNvSpPr txBox="1"/>
          <p:nvPr/>
        </p:nvSpPr>
        <p:spPr>
          <a:xfrm>
            <a:off x="588263" y="1456566"/>
            <a:ext cx="11145188" cy="369332"/>
          </a:xfrm>
          <a:prstGeom prst="rect">
            <a:avLst/>
          </a:prstGeom>
          <a:noFill/>
        </p:spPr>
        <p:txBody>
          <a:bodyPr wrap="square" lIns="0" tIns="0" rIns="0" bIns="0" rtlCol="0">
            <a:spAutoFit/>
          </a:bodyPr>
          <a:lstStyle/>
          <a:p>
            <a:pPr algn="l"/>
            <a:r>
              <a:rPr lang="en-US" sz="2400" b="0" i="0" dirty="0" err="1">
                <a:solidFill>
                  <a:srgbClr val="FFFFFF"/>
                </a:solidFill>
                <a:effectLst/>
              </a:rPr>
              <a:t>Ollama</a:t>
            </a:r>
            <a:r>
              <a:rPr lang="en-US" sz="2400" b="0" i="0" dirty="0">
                <a:solidFill>
                  <a:srgbClr val="FFFFFF"/>
                </a:solidFill>
                <a:effectLst/>
              </a:rPr>
              <a:t> is a tool for easily running local LLMs on your computer.</a:t>
            </a:r>
            <a:endParaRPr lang="en-US" sz="2400" dirty="0">
              <a:solidFill>
                <a:srgbClr val="FFFFFF"/>
              </a:solidFill>
            </a:endParaRPr>
          </a:p>
        </p:txBody>
      </p:sp>
      <p:pic>
        <p:nvPicPr>
          <p:cNvPr id="1026" name="Picture 2" descr="Screenshot of Ollama running a local LLM that answers a question">
            <a:extLst>
              <a:ext uri="{FF2B5EF4-FFF2-40B4-BE49-F238E27FC236}">
                <a16:creationId xmlns:a16="http://schemas.microsoft.com/office/drawing/2014/main" id="{AAD9522F-29CF-0D49-1A5B-28047E4BC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2661304"/>
            <a:ext cx="9937019" cy="19058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7D41A0F-1A2D-D202-8A88-6E1390F8C26D}"/>
              </a:ext>
            </a:extLst>
          </p:cNvPr>
          <p:cNvSpPr txBox="1"/>
          <p:nvPr/>
        </p:nvSpPr>
        <p:spPr>
          <a:xfrm>
            <a:off x="575069" y="5496975"/>
            <a:ext cx="10708567" cy="830997"/>
          </a:xfrm>
          <a:prstGeom prst="rect">
            <a:avLst/>
          </a:prstGeom>
          <a:noFill/>
        </p:spPr>
        <p:txBody>
          <a:bodyPr wrap="square">
            <a:spAutoFit/>
          </a:bodyPr>
          <a:lstStyle/>
          <a:p>
            <a:r>
              <a:rPr lang="en-US" sz="2400" b="0" i="0">
                <a:solidFill>
                  <a:srgbClr val="FFFFFF"/>
                </a:solidFill>
                <a:effectLst/>
              </a:rPr>
              <a:t>You can also run it from GitHub Codespaces:</a:t>
            </a:r>
          </a:p>
          <a:p>
            <a:r>
              <a:rPr lang="en-US" sz="2400" b="0" i="0" u="sng">
                <a:solidFill>
                  <a:srgbClr val="FFFFFF"/>
                </a:solidFill>
                <a:effectLst/>
                <a:hlinkClick r:id="rId4">
                  <a:extLst>
                    <a:ext uri="{A12FA001-AC4F-418D-AE19-62706E023703}">
                      <ahyp:hlinkClr xmlns:ahyp="http://schemas.microsoft.com/office/drawing/2018/hyperlinkcolor" val="tx"/>
                    </a:ext>
                  </a:extLst>
                </a:hlinkClick>
              </a:rPr>
              <a:t>aka.ms/ollama-python: Ollama Python Playground</a:t>
            </a:r>
            <a:endParaRPr lang="en-US" sz="2400">
              <a:solidFill>
                <a:srgbClr val="FFFFFF"/>
              </a:solidFill>
            </a:endParaRPr>
          </a:p>
        </p:txBody>
      </p:sp>
    </p:spTree>
    <p:extLst>
      <p:ext uri="{BB962C8B-B14F-4D97-AF65-F5344CB8AC3E}">
        <p14:creationId xmlns:p14="http://schemas.microsoft.com/office/powerpoint/2010/main" val="35717284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3B698-85CF-8836-9B59-6C0A79EDF4D0}"/>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GPT: </a:t>
            </a:r>
            <a:r>
              <a:rPr lang="en-US" u="sng">
                <a:effectLst>
                  <a:glow rad="63500">
                    <a:schemeClr val="bg1">
                      <a:alpha val="40000"/>
                    </a:schemeClr>
                  </a:glow>
                </a:effectLst>
                <a:latin typeface="Segoe UI Semibold" panose="020B0702040204020203" pitchFamily="34" charset="0"/>
                <a:cs typeface="Segoe UI Semibold" panose="020B0702040204020203" pitchFamily="34" charset="0"/>
              </a:rPr>
              <a:t>G</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enerative </a:t>
            </a:r>
            <a:r>
              <a:rPr lang="en-US" u="sng">
                <a:effectLst>
                  <a:glow rad="63500">
                    <a:schemeClr val="bg1">
                      <a:alpha val="40000"/>
                    </a:schemeClr>
                  </a:glow>
                </a:effectLst>
                <a:latin typeface="Segoe UI Semibold" panose="020B0702040204020203" pitchFamily="34" charset="0"/>
                <a:cs typeface="Segoe UI Semibold" panose="020B0702040204020203" pitchFamily="34" charset="0"/>
              </a:rPr>
              <a:t>P</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re-trained </a:t>
            </a:r>
            <a:r>
              <a:rPr lang="en-US" u="sng">
                <a:effectLst>
                  <a:glow rad="63500">
                    <a:schemeClr val="bg1">
                      <a:alpha val="40000"/>
                    </a:schemeClr>
                  </a:glow>
                </a:effectLst>
                <a:latin typeface="Segoe UI Semibold" panose="020B0702040204020203" pitchFamily="34" charset="0"/>
                <a:cs typeface="Segoe UI Semibold" panose="020B0702040204020203" pitchFamily="34" charset="0"/>
              </a:rPr>
              <a:t>T</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ransformer</a:t>
            </a:r>
            <a:endParaRPr lang="en-US"/>
          </a:p>
        </p:txBody>
      </p:sp>
      <p:sp>
        <p:nvSpPr>
          <p:cNvPr id="4" name="TextBox 3">
            <a:extLst>
              <a:ext uri="{FF2B5EF4-FFF2-40B4-BE49-F238E27FC236}">
                <a16:creationId xmlns:a16="http://schemas.microsoft.com/office/drawing/2014/main" id="{E96F5908-60C7-5E94-B1B8-2537B6E803E6}"/>
              </a:ext>
            </a:extLst>
          </p:cNvPr>
          <p:cNvSpPr txBox="1"/>
          <p:nvPr/>
        </p:nvSpPr>
        <p:spPr>
          <a:xfrm>
            <a:off x="763555" y="4502129"/>
            <a:ext cx="5745019" cy="1569660"/>
          </a:xfrm>
          <a:prstGeom prst="rect">
            <a:avLst/>
          </a:prstGeom>
          <a:noFill/>
        </p:spPr>
        <p:txBody>
          <a:bodyPr wrap="square">
            <a:spAutoFit/>
          </a:bodyPr>
          <a:lstStyle/>
          <a:p>
            <a:pPr algn="l" fontAlgn="base"/>
            <a:r>
              <a:rPr lang="en-US" sz="2400" b="0" i="0">
                <a:effectLst/>
                <a:latin typeface="Work Sans" pitchFamily="2" charset="77"/>
              </a:rPr>
              <a:t>Learn more:</a:t>
            </a:r>
          </a:p>
          <a:p>
            <a:pPr algn="l" fontAlgn="base">
              <a:buFont typeface="Arial" panose="020B0604020202020204" pitchFamily="34" charset="0"/>
              <a:buChar char="•"/>
            </a:pPr>
            <a:r>
              <a:rPr lang="en-US" sz="2400" b="0" i="0">
                <a:effectLst/>
                <a:latin typeface="Work Sans" pitchFamily="2" charset="77"/>
              </a:rPr>
              <a:t>Andrej </a:t>
            </a:r>
            <a:r>
              <a:rPr lang="en-US" sz="2400" b="0" i="0" err="1">
                <a:effectLst/>
                <a:latin typeface="Work Sans" pitchFamily="2" charset="77"/>
              </a:rPr>
              <a:t>Karpathy</a:t>
            </a:r>
            <a:r>
              <a:rPr lang="en-US" sz="2400" b="0" i="0">
                <a:effectLst/>
                <a:latin typeface="Work Sans" pitchFamily="2" charset="77"/>
              </a:rPr>
              <a:t>: </a:t>
            </a:r>
            <a:r>
              <a:rPr lang="en-US" sz="2400" b="0" i="0" u="sng">
                <a:effectLst/>
                <a:latin typeface="Work Sans" pitchFamily="2" charset="77"/>
                <a:hlinkClick r:id="rId2">
                  <a:extLst>
                    <a:ext uri="{A12FA001-AC4F-418D-AE19-62706E023703}">
                      <ahyp:hlinkClr xmlns:ahyp="http://schemas.microsoft.com/office/drawing/2018/hyperlinkcolor" val="tx"/>
                    </a:ext>
                  </a:extLst>
                </a:hlinkClick>
              </a:rPr>
              <a:t>🎥 State of GPT</a:t>
            </a:r>
            <a:endParaRPr lang="en-US" sz="2400" b="0" i="0">
              <a:effectLst/>
              <a:latin typeface="Work Sans" pitchFamily="2" charset="77"/>
            </a:endParaRPr>
          </a:p>
          <a:p>
            <a:pPr algn="l" fontAlgn="base">
              <a:buFont typeface="Arial" panose="020B0604020202020204" pitchFamily="34" charset="0"/>
              <a:buChar char="•"/>
            </a:pPr>
            <a:r>
              <a:rPr lang="en-US" sz="2400" b="0" i="0">
                <a:effectLst/>
                <a:latin typeface="Work Sans" pitchFamily="2" charset="77"/>
              </a:rPr>
              <a:t>Andrej </a:t>
            </a:r>
            <a:r>
              <a:rPr lang="en-US" sz="2400" b="0" i="0" err="1">
                <a:effectLst/>
                <a:latin typeface="Work Sans" pitchFamily="2" charset="77"/>
              </a:rPr>
              <a:t>Karpathy</a:t>
            </a:r>
            <a:r>
              <a:rPr lang="en-US" sz="2400" b="0" i="0">
                <a:effectLst/>
                <a:latin typeface="Work Sans" pitchFamily="2" charset="77"/>
              </a:rPr>
              <a:t>: </a:t>
            </a:r>
            <a:r>
              <a:rPr lang="en-US" sz="2400" b="0" i="0" u="sng">
                <a:effectLst/>
                <a:latin typeface="Work Sans" pitchFamily="2" charset="77"/>
                <a:hlinkClick r:id="rId3">
                  <a:extLst>
                    <a:ext uri="{A12FA001-AC4F-418D-AE19-62706E023703}">
                      <ahyp:hlinkClr xmlns:ahyp="http://schemas.microsoft.com/office/drawing/2018/hyperlinkcolor" val="tx"/>
                    </a:ext>
                  </a:extLst>
                </a:hlinkClick>
              </a:rPr>
              <a:t>🎥 Let's build GPT: from scratch, in code</a:t>
            </a:r>
            <a:endParaRPr lang="en-US" sz="2400" b="0" i="0">
              <a:effectLst/>
              <a:latin typeface="Work Sans" pitchFamily="2" charset="77"/>
            </a:endParaRPr>
          </a:p>
        </p:txBody>
      </p:sp>
      <p:pic>
        <p:nvPicPr>
          <p:cNvPr id="5" name="Picture 2" descr="Diagram of multiple attention heads on tokens in a sentence">
            <a:extLst>
              <a:ext uri="{FF2B5EF4-FFF2-40B4-BE49-F238E27FC236}">
                <a16:creationId xmlns:a16="http://schemas.microsoft.com/office/drawing/2014/main" id="{58D385A0-82A1-FB84-F4B8-ACDA82EB9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2575" y="1599045"/>
            <a:ext cx="3325992" cy="4893830"/>
          </a:xfrm>
          <a:prstGeom prst="rect">
            <a:avLst/>
          </a:prstGeom>
          <a:noFill/>
          <a:ln>
            <a:solidFill>
              <a:srgbClr val="2454C3"/>
            </a:solidFill>
          </a:ln>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9C4553D0-63CC-200A-B9AD-9C1811DBA7A5}"/>
              </a:ext>
            </a:extLst>
          </p:cNvPr>
          <p:cNvSpPr txBox="1">
            <a:spLocks/>
          </p:cNvSpPr>
          <p:nvPr/>
        </p:nvSpPr>
        <p:spPr>
          <a:xfrm>
            <a:off x="838200" y="1825625"/>
            <a:ext cx="6952861" cy="1738669"/>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latin typeface="Microsoft YaHei UI" panose="020B0503020204020204" pitchFamily="34" charset="-122"/>
                <a:ea typeface="Microsoft YaHei UI" panose="020B0503020204020204" pitchFamily="34" charset="-122"/>
              </a:rPr>
              <a:t>GPT </a:t>
            </a:r>
            <a:r>
              <a:rPr lang="zh-CN" altLang="en-US" dirty="0">
                <a:latin typeface="Microsoft YaHei UI" panose="020B0503020204020204" pitchFamily="34" charset="-122"/>
                <a:ea typeface="Microsoft YaHei UI" panose="020B0503020204020204" pitchFamily="34" charset="-122"/>
              </a:rPr>
              <a:t>模型是基于 </a:t>
            </a:r>
            <a:r>
              <a:rPr lang="en-US" dirty="0">
                <a:latin typeface="Microsoft YaHei UI" panose="020B0503020204020204" pitchFamily="34" charset="-122"/>
                <a:ea typeface="Microsoft YaHei UI" panose="020B0503020204020204" pitchFamily="34" charset="-122"/>
              </a:rPr>
              <a:t>Transformer </a:t>
            </a:r>
            <a:r>
              <a:rPr lang="zh-CN" altLang="en-US" dirty="0">
                <a:latin typeface="Microsoft YaHei UI" panose="020B0503020204020204" pitchFamily="34" charset="-122"/>
                <a:ea typeface="Microsoft YaHei UI" panose="020B0503020204020204" pitchFamily="34" charset="-122"/>
              </a:rPr>
              <a:t>架构的 </a:t>
            </a:r>
            <a:r>
              <a:rPr lang="en-US" dirty="0">
                <a:latin typeface="Microsoft YaHei UI" panose="020B0503020204020204" pitchFamily="34" charset="-122"/>
                <a:ea typeface="Microsoft YaHei UI" panose="020B0503020204020204" pitchFamily="34" charset="-122"/>
              </a:rPr>
              <a:t>LLM，</a:t>
            </a:r>
            <a:r>
              <a:rPr lang="zh-CN" altLang="en-US" dirty="0">
                <a:latin typeface="Microsoft YaHei UI" panose="020B0503020204020204" pitchFamily="34" charset="-122"/>
                <a:ea typeface="Microsoft YaHei UI" panose="020B0503020204020204" pitchFamily="34" charset="-122"/>
              </a:rPr>
              <a:t>出自</a:t>
            </a:r>
            <a:endParaRPr lang="en-US" altLang="zh-CN" dirty="0">
              <a:latin typeface="Microsoft YaHei UI" panose="020B0503020204020204" pitchFamily="34" charset="-122"/>
              <a:ea typeface="Microsoft YaHei UI" panose="020B0503020204020204" pitchFamily="34" charset="-122"/>
            </a:endParaRPr>
          </a:p>
          <a:p>
            <a:pPr marL="0" indent="0">
              <a:buFont typeface="Wingdings" panose="05000000000000000000" pitchFamily="2" charset="2"/>
              <a:buNone/>
            </a:pPr>
            <a:r>
              <a:rPr lang="en-US" u="sng" dirty="0">
                <a:latin typeface="Microsoft YaHei UI" panose="020B0503020204020204" pitchFamily="34" charset="-122"/>
                <a:ea typeface="Microsoft YaHei UI" panose="020B0503020204020204" pitchFamily="34" charset="-122"/>
                <a:hlinkClick r:id="rId5">
                  <a:extLst>
                    <a:ext uri="{A12FA001-AC4F-418D-AE19-62706E023703}">
                      <ahyp:hlinkClr xmlns:ahyp="http://schemas.microsoft.com/office/drawing/2018/hyperlinkcolor" val="tx"/>
                    </a:ext>
                  </a:extLst>
                </a:hlinkClick>
              </a:rPr>
              <a:t>"Attention is all you need" paper</a:t>
            </a:r>
            <a:endParaRPr lang="en-US" u="sng"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103259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6D776-49DE-6C6A-FD85-594714BD4A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A4CBB-E7FD-50E7-8223-81174E4B060A}"/>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Using OpenAI GPT models: Azure AI Studio</a:t>
            </a:r>
            <a:endParaRPr lang="en-US"/>
          </a:p>
        </p:txBody>
      </p:sp>
      <p:pic>
        <p:nvPicPr>
          <p:cNvPr id="3" name="Picture 2" descr="A screenshot of a chat&#10;&#10;Description automatically generated">
            <a:extLst>
              <a:ext uri="{FF2B5EF4-FFF2-40B4-BE49-F238E27FC236}">
                <a16:creationId xmlns:a16="http://schemas.microsoft.com/office/drawing/2014/main" id="{2AB115D8-C680-7624-D21B-61EC54A97144}"/>
              </a:ext>
            </a:extLst>
          </p:cNvPr>
          <p:cNvPicPr>
            <a:picLocks noChangeAspect="1"/>
          </p:cNvPicPr>
          <p:nvPr/>
        </p:nvPicPr>
        <p:blipFill rotWithShape="1">
          <a:blip r:embed="rId2"/>
          <a:srcRect b="15162"/>
          <a:stretch/>
        </p:blipFill>
        <p:spPr>
          <a:xfrm>
            <a:off x="4722495" y="1764081"/>
            <a:ext cx="6477000" cy="4492914"/>
          </a:xfrm>
          <a:prstGeom prst="rect">
            <a:avLst/>
          </a:prstGeom>
          <a:ln>
            <a:solidFill>
              <a:srgbClr val="2454C3"/>
            </a:solidFill>
          </a:ln>
        </p:spPr>
      </p:pic>
      <p:sp>
        <p:nvSpPr>
          <p:cNvPr id="7" name="Content Placeholder 2">
            <a:extLst>
              <a:ext uri="{FF2B5EF4-FFF2-40B4-BE49-F238E27FC236}">
                <a16:creationId xmlns:a16="http://schemas.microsoft.com/office/drawing/2014/main" id="{07C71B9D-7FAD-BD90-9AA6-395C86D64DFB}"/>
              </a:ext>
            </a:extLst>
          </p:cNvPr>
          <p:cNvSpPr txBox="1">
            <a:spLocks/>
          </p:cNvSpPr>
          <p:nvPr/>
        </p:nvSpPr>
        <p:spPr>
          <a:xfrm>
            <a:off x="992505" y="2103559"/>
            <a:ext cx="3391328" cy="3282372"/>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a:latin typeface="Work Sans" pitchFamily="2" charset="77"/>
              </a:rPr>
              <a:t>System message</a:t>
            </a:r>
          </a:p>
          <a:p>
            <a:pPr marL="0" indent="0" algn="ctr">
              <a:buFont typeface="Wingdings" panose="05000000000000000000" pitchFamily="2" charset="2"/>
              <a:buNone/>
            </a:pPr>
            <a:r>
              <a:rPr lang="en-US">
                <a:latin typeface="Work Sans" pitchFamily="2" charset="77"/>
              </a:rPr>
              <a:t>+</a:t>
            </a:r>
          </a:p>
          <a:p>
            <a:pPr marL="0" indent="0" algn="ctr">
              <a:buFont typeface="Wingdings" panose="05000000000000000000" pitchFamily="2" charset="2"/>
              <a:buNone/>
            </a:pPr>
            <a:r>
              <a:rPr lang="en-US">
                <a:latin typeface="Work Sans" pitchFamily="2" charset="77"/>
              </a:rPr>
              <a:t>User question</a:t>
            </a:r>
          </a:p>
          <a:p>
            <a:pPr marL="0" indent="0" algn="ctr">
              <a:buFont typeface="Wingdings" panose="05000000000000000000" pitchFamily="2" charset="2"/>
              <a:buNone/>
            </a:pPr>
            <a:r>
              <a:rPr lang="en-US">
                <a:latin typeface="Work Sans" pitchFamily="2" charset="77"/>
              </a:rPr>
              <a:t>=</a:t>
            </a:r>
          </a:p>
          <a:p>
            <a:pPr marL="0" indent="0" algn="ctr">
              <a:buFont typeface="Wingdings" panose="05000000000000000000" pitchFamily="2" charset="2"/>
              <a:buNone/>
            </a:pPr>
            <a:r>
              <a:rPr lang="en-US">
                <a:latin typeface="Work Sans" pitchFamily="2" charset="77"/>
              </a:rPr>
              <a:t>Chat Completion response</a:t>
            </a:r>
          </a:p>
        </p:txBody>
      </p:sp>
    </p:spTree>
    <p:extLst>
      <p:ext uri="{BB962C8B-B14F-4D97-AF65-F5344CB8AC3E}">
        <p14:creationId xmlns:p14="http://schemas.microsoft.com/office/powerpoint/2010/main" val="13735001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A7DBA-4ECC-210D-06A2-C9CD34D63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178912-4C94-4F82-1E41-04F4FA6716E5}"/>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Using LLMs from Azure OpenAI in Python</a:t>
            </a:r>
            <a:endParaRPr lang="en-US"/>
          </a:p>
        </p:txBody>
      </p:sp>
      <p:sp>
        <p:nvSpPr>
          <p:cNvPr id="4" name="Rectangle 3">
            <a:extLst>
              <a:ext uri="{FF2B5EF4-FFF2-40B4-BE49-F238E27FC236}">
                <a16:creationId xmlns:a16="http://schemas.microsoft.com/office/drawing/2014/main" id="{7FBBE396-E68D-0F66-2101-2BB508221210}"/>
              </a:ext>
            </a:extLst>
          </p:cNvPr>
          <p:cNvSpPr/>
          <p:nvPr/>
        </p:nvSpPr>
        <p:spPr>
          <a:xfrm>
            <a:off x="588263" y="1238081"/>
            <a:ext cx="11086501" cy="4634087"/>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D2CF9B-D36F-66EE-ED5D-21C948944628}"/>
              </a:ext>
            </a:extLst>
          </p:cNvPr>
          <p:cNvSpPr txBox="1"/>
          <p:nvPr/>
        </p:nvSpPr>
        <p:spPr>
          <a:xfrm>
            <a:off x="746965" y="1347853"/>
            <a:ext cx="10436125" cy="4524315"/>
          </a:xfrm>
          <a:prstGeom prst="rect">
            <a:avLst/>
          </a:prstGeom>
          <a:noFill/>
        </p:spPr>
        <p:txBody>
          <a:bodyPr wrap="square">
            <a:spAutoFit/>
          </a:bodyPr>
          <a:lstStyle/>
          <a:p>
            <a:r>
              <a:rPr lang="en-US" b="0">
                <a:solidFill>
                  <a:srgbClr val="001080"/>
                </a:solidFill>
                <a:effectLst/>
                <a:latin typeface="Menlo" panose="020B0609030804020204" pitchFamily="49" charset="0"/>
              </a:rPr>
              <a:t>response</a:t>
            </a:r>
            <a:r>
              <a:rPr lang="en-US" b="0">
                <a:solidFill>
                  <a:srgbClr val="000000"/>
                </a:solidFill>
                <a:effectLst/>
                <a:latin typeface="Menlo" panose="020B0609030804020204" pitchFamily="49" charset="0"/>
              </a:rPr>
              <a:t> = </a:t>
            </a:r>
            <a:r>
              <a:rPr lang="en-US" b="0" err="1">
                <a:solidFill>
                  <a:srgbClr val="000000"/>
                </a:solidFill>
                <a:effectLst/>
                <a:latin typeface="Menlo" panose="020B0609030804020204" pitchFamily="49" charset="0"/>
              </a:rPr>
              <a:t>openai_client.chat.completions.create</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stream</a:t>
            </a:r>
            <a:r>
              <a:rPr lang="en-US" b="0">
                <a:solidFill>
                  <a:srgbClr val="000000"/>
                </a:solidFill>
                <a:effectLst/>
                <a:latin typeface="Menlo" panose="020B0609030804020204" pitchFamily="49" charset="0"/>
              </a:rPr>
              <a:t>=</a:t>
            </a:r>
            <a:r>
              <a:rPr lang="en-US" b="0">
                <a:solidFill>
                  <a:srgbClr val="0000FF"/>
                </a:solidFill>
                <a:effectLst/>
                <a:latin typeface="Menlo" panose="020B0609030804020204" pitchFamily="49" charset="0"/>
              </a:rPr>
              <a:t>True</a:t>
            </a:r>
            <a:r>
              <a:rPr lang="en-US" b="0">
                <a:solidFill>
                  <a:srgbClr val="000000"/>
                </a:solidFill>
                <a:effectLst/>
                <a:latin typeface="Menlo" panose="020B0609030804020204" pitchFamily="49" charset="0"/>
              </a:rPr>
              <a:t>,</a:t>
            </a:r>
          </a:p>
          <a:p>
            <a:r>
              <a:rPr lang="en-US" b="0">
                <a:solidFill>
                  <a:srgbClr val="001080"/>
                </a:solidFill>
                <a:effectLst/>
                <a:latin typeface="Menlo" panose="020B0609030804020204" pitchFamily="49" charset="0"/>
              </a:rPr>
              <a:t>  messages</a:t>
            </a:r>
            <a:r>
              <a:rPr lang="en-US" b="0">
                <a:solidFill>
                  <a:srgbClr val="000000"/>
                </a:solidFill>
                <a:effectLst/>
                <a:latin typeface="Menlo" panose="020B0609030804020204" pitchFamily="49" charset="0"/>
              </a:rPr>
              <a:t> = [</a:t>
            </a:r>
          </a:p>
          <a:p>
            <a:r>
              <a:rPr lang="en-US">
                <a:solidFill>
                  <a:srgbClr val="000000"/>
                </a:solidFill>
                <a:latin typeface="Menlo" panose="020B0609030804020204" pitchFamily="49" charset="0"/>
              </a:rPr>
              <a:t>    </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"role"</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"system"</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"content"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"You are a helpful assistant with very flowery language"</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"role"</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"user"</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"content"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"What food would magical kitties eat?”</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p>
          <a:p>
            <a:r>
              <a:rPr lang="en-US" b="0">
                <a:solidFill>
                  <a:srgbClr val="000000"/>
                </a:solidFill>
                <a:effectLst/>
                <a:latin typeface="Menlo" panose="020B0609030804020204" pitchFamily="49" charset="0"/>
              </a:rPr>
              <a:t>])</a:t>
            </a:r>
          </a:p>
          <a:p>
            <a:br>
              <a:rPr lang="en-US" b="0">
                <a:solidFill>
                  <a:srgbClr val="000000"/>
                </a:solidFill>
                <a:effectLst/>
                <a:latin typeface="Menlo" panose="020B0609030804020204" pitchFamily="49" charset="0"/>
              </a:rPr>
            </a:br>
            <a:r>
              <a:rPr lang="en-US" b="0">
                <a:solidFill>
                  <a:srgbClr val="AF00DB"/>
                </a:solidFill>
                <a:effectLst/>
                <a:latin typeface="Menlo" panose="020B0609030804020204" pitchFamily="49" charset="0"/>
              </a:rPr>
              <a:t>for</a:t>
            </a:r>
            <a:r>
              <a:rPr lang="en-US" b="0">
                <a:solidFill>
                  <a:srgbClr val="000000"/>
                </a:solidFill>
                <a:effectLst/>
                <a:latin typeface="Menlo" panose="020B0609030804020204" pitchFamily="49" charset="0"/>
              </a:rPr>
              <a:t> </a:t>
            </a:r>
            <a:r>
              <a:rPr lang="en-US" b="0">
                <a:solidFill>
                  <a:srgbClr val="001080"/>
                </a:solidFill>
                <a:effectLst/>
                <a:latin typeface="Menlo" panose="020B0609030804020204" pitchFamily="49" charset="0"/>
              </a:rPr>
              <a:t>event</a:t>
            </a:r>
            <a:r>
              <a:rPr lang="en-US" b="0">
                <a:solidFill>
                  <a:srgbClr val="000000"/>
                </a:solidFill>
                <a:effectLst/>
                <a:latin typeface="Menlo" panose="020B0609030804020204" pitchFamily="49" charset="0"/>
              </a:rPr>
              <a:t> </a:t>
            </a:r>
            <a:r>
              <a:rPr lang="en-US" b="0">
                <a:solidFill>
                  <a:srgbClr val="AF00DB"/>
                </a:solidFill>
                <a:effectLst/>
                <a:latin typeface="Menlo" panose="020B0609030804020204" pitchFamily="49" charset="0"/>
              </a:rPr>
              <a:t>in</a:t>
            </a:r>
            <a:r>
              <a:rPr lang="en-US" b="0">
                <a:solidFill>
                  <a:srgbClr val="000000"/>
                </a:solidFill>
                <a:effectLst/>
                <a:latin typeface="Menlo" panose="020B0609030804020204" pitchFamily="49" charset="0"/>
              </a:rPr>
              <a:t> </a:t>
            </a:r>
            <a:r>
              <a:rPr lang="en-US" b="0">
                <a:solidFill>
                  <a:srgbClr val="001080"/>
                </a:solidFill>
                <a:effectLst/>
                <a:latin typeface="Menlo" panose="020B0609030804020204" pitchFamily="49" charset="0"/>
              </a:rPr>
              <a:t>response</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795E26"/>
                </a:solidFill>
                <a:effectLst/>
                <a:latin typeface="Menlo" panose="020B0609030804020204" pitchFamily="49" charset="0"/>
              </a:rPr>
              <a:t>print</a:t>
            </a:r>
            <a:r>
              <a:rPr lang="en-US" b="0">
                <a:solidFill>
                  <a:srgbClr val="000000"/>
                </a:solidFill>
                <a:effectLst/>
                <a:latin typeface="Menlo" panose="020B0609030804020204" pitchFamily="49" charset="0"/>
              </a:rPr>
              <a:t>(</a:t>
            </a:r>
            <a:r>
              <a:rPr lang="en-US" b="0" err="1">
                <a:solidFill>
                  <a:srgbClr val="001080"/>
                </a:solidFill>
                <a:effectLst/>
                <a:latin typeface="Menlo" panose="020B0609030804020204" pitchFamily="49" charset="0"/>
              </a:rPr>
              <a:t>event</a:t>
            </a:r>
            <a:r>
              <a:rPr lang="en-US" b="0" err="1">
                <a:solidFill>
                  <a:srgbClr val="000000"/>
                </a:solidFill>
                <a:effectLst/>
                <a:latin typeface="Menlo" panose="020B0609030804020204" pitchFamily="49" charset="0"/>
              </a:rPr>
              <a:t>.choices</a:t>
            </a:r>
            <a:r>
              <a:rPr lang="en-US" b="0">
                <a:solidFill>
                  <a:srgbClr val="000000"/>
                </a:solidFill>
                <a:effectLst/>
                <a:latin typeface="Menlo" panose="020B0609030804020204" pitchFamily="49" charset="0"/>
              </a:rPr>
              <a:t>[</a:t>
            </a:r>
            <a:r>
              <a:rPr lang="en-US" b="0">
                <a:solidFill>
                  <a:srgbClr val="098658"/>
                </a:solidFill>
                <a:effectLst/>
                <a:latin typeface="Menlo" panose="020B0609030804020204" pitchFamily="49" charset="0"/>
              </a:rPr>
              <a:t>0</a:t>
            </a:r>
            <a:r>
              <a:rPr lang="en-US" b="0">
                <a:solidFill>
                  <a:srgbClr val="000000"/>
                </a:solidFill>
                <a:effectLst/>
                <a:latin typeface="Menlo" panose="020B0609030804020204" pitchFamily="49" charset="0"/>
              </a:rPr>
              <a:t>].</a:t>
            </a:r>
            <a:r>
              <a:rPr lang="en-US" b="0" err="1">
                <a:solidFill>
                  <a:srgbClr val="000000"/>
                </a:solidFill>
                <a:effectLst/>
                <a:latin typeface="Menlo" panose="020B0609030804020204" pitchFamily="49" charset="0"/>
              </a:rPr>
              <a:t>delta.content</a:t>
            </a:r>
            <a:r>
              <a:rPr lang="en-US" b="0">
                <a:solidFill>
                  <a:srgbClr val="000000"/>
                </a:solidFill>
                <a:effectLst/>
                <a:latin typeface="Menlo" panose="020B0609030804020204" pitchFamily="49" charset="0"/>
              </a:rPr>
              <a:t>)</a:t>
            </a:r>
            <a:br>
              <a:rPr lang="en-US" b="0">
                <a:solidFill>
                  <a:srgbClr val="000000"/>
                </a:solidFill>
                <a:effectLst/>
                <a:latin typeface="Menlo" panose="020B0609030804020204" pitchFamily="49" charset="0"/>
              </a:rPr>
            </a:br>
            <a:endParaRPr lang="en-US" b="0">
              <a:solidFill>
                <a:srgbClr val="000000"/>
              </a:solidFill>
              <a:effectLst/>
              <a:latin typeface="Menlo" panose="020B0609030804020204" pitchFamily="49" charset="0"/>
            </a:endParaRPr>
          </a:p>
        </p:txBody>
      </p:sp>
      <p:sp>
        <p:nvSpPr>
          <p:cNvPr id="6" name="TextBox 5">
            <a:extLst>
              <a:ext uri="{FF2B5EF4-FFF2-40B4-BE49-F238E27FC236}">
                <a16:creationId xmlns:a16="http://schemas.microsoft.com/office/drawing/2014/main" id="{770C86E9-02A3-5A00-0CFF-EDF66B41D44C}"/>
              </a:ext>
            </a:extLst>
          </p:cNvPr>
          <p:cNvSpPr txBox="1"/>
          <p:nvPr/>
        </p:nvSpPr>
        <p:spPr>
          <a:xfrm>
            <a:off x="588263" y="6099051"/>
            <a:ext cx="8181047" cy="461665"/>
          </a:xfrm>
          <a:prstGeom prst="rect">
            <a:avLst/>
          </a:prstGeom>
          <a:noFill/>
        </p:spPr>
        <p:txBody>
          <a:bodyPr wrap="square">
            <a:spAutoFit/>
          </a:bodyPr>
          <a:lstStyle/>
          <a:p>
            <a:r>
              <a:rPr lang="en-US" sz="2400">
                <a:hlinkClick r:id="rId3">
                  <a:extLst>
                    <a:ext uri="{A12FA001-AC4F-418D-AE19-62706E023703}">
                      <ahyp:hlinkClr xmlns:ahyp="http://schemas.microsoft.com/office/drawing/2018/hyperlinkcolor" val="tx"/>
                    </a:ext>
                  </a:extLst>
                </a:hlinkClick>
              </a:rPr>
              <a:t>https://github.com/pamelafox/python-openai-demos</a:t>
            </a:r>
            <a:endParaRPr lang="en-US" sz="2400"/>
          </a:p>
        </p:txBody>
      </p:sp>
    </p:spTree>
    <p:extLst>
      <p:ext uri="{BB962C8B-B14F-4D97-AF65-F5344CB8AC3E}">
        <p14:creationId xmlns:p14="http://schemas.microsoft.com/office/powerpoint/2010/main" val="2682104645"/>
      </p:ext>
    </p:extLst>
  </p:cSld>
  <p:clrMapOvr>
    <a:masterClrMapping/>
  </p:clrMapOvr>
  <p:transition>
    <p:fade/>
  </p:transition>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5372-CD8F-B374-CBC4-7E4DF6A7E8D9}"/>
              </a:ext>
            </a:extLst>
          </p:cNvPr>
          <p:cNvSpPr>
            <a:spLocks noGrp="1"/>
          </p:cNvSpPr>
          <p:nvPr>
            <p:ph type="title"/>
          </p:nvPr>
        </p:nvSpPr>
        <p:spPr/>
        <p:txBody>
          <a:bodyPr/>
          <a:lstStyle/>
          <a:p>
            <a:r>
              <a:rPr lang="en-US"/>
              <a:t>The limitations of LLMs</a:t>
            </a:r>
          </a:p>
        </p:txBody>
      </p:sp>
      <p:pic>
        <p:nvPicPr>
          <p:cNvPr id="4" name="Picture 3" descr="A screenshot of a computer&#10;&#10;Description automatically generated">
            <a:extLst>
              <a:ext uri="{FF2B5EF4-FFF2-40B4-BE49-F238E27FC236}">
                <a16:creationId xmlns:a16="http://schemas.microsoft.com/office/drawing/2014/main" id="{FA35325C-C4C4-74B2-F90A-03973B84A3B5}"/>
              </a:ext>
            </a:extLst>
          </p:cNvPr>
          <p:cNvPicPr>
            <a:picLocks noChangeAspect="1"/>
          </p:cNvPicPr>
          <p:nvPr/>
        </p:nvPicPr>
        <p:blipFill>
          <a:blip r:embed="rId2"/>
          <a:stretch>
            <a:fillRect/>
          </a:stretch>
        </p:blipFill>
        <p:spPr>
          <a:xfrm>
            <a:off x="980148" y="1638625"/>
            <a:ext cx="5597594" cy="2951922"/>
          </a:xfrm>
          <a:prstGeom prst="rect">
            <a:avLst/>
          </a:prstGeom>
          <a:ln>
            <a:solidFill>
              <a:schemeClr val="tx1">
                <a:lumMod val="50000"/>
                <a:lumOff val="50000"/>
              </a:schemeClr>
            </a:solidFill>
          </a:ln>
          <a:effectLst/>
        </p:spPr>
      </p:pic>
      <p:sp>
        <p:nvSpPr>
          <p:cNvPr id="5" name="TextBox 4">
            <a:extLst>
              <a:ext uri="{FF2B5EF4-FFF2-40B4-BE49-F238E27FC236}">
                <a16:creationId xmlns:a16="http://schemas.microsoft.com/office/drawing/2014/main" id="{142BFC27-F98E-6320-6F3A-E5F87A66BA7A}"/>
              </a:ext>
            </a:extLst>
          </p:cNvPr>
          <p:cNvSpPr txBox="1"/>
          <p:nvPr/>
        </p:nvSpPr>
        <p:spPr>
          <a:xfrm>
            <a:off x="6840627" y="1793787"/>
            <a:ext cx="3273368" cy="307777"/>
          </a:xfrm>
          <a:prstGeom prst="rect">
            <a:avLst/>
          </a:prstGeom>
          <a:noFill/>
        </p:spPr>
        <p:txBody>
          <a:bodyPr wrap="square" lIns="0" tIns="0" rIns="0" bIns="0" rtlCol="0">
            <a:spAutoFit/>
          </a:bodyPr>
          <a:lstStyle/>
          <a:p>
            <a:pPr algn="l"/>
            <a:r>
              <a:rPr lang="en-US" sz="2000"/>
              <a:t>Outdated public knowledge</a:t>
            </a:r>
          </a:p>
        </p:txBody>
      </p:sp>
      <p:pic>
        <p:nvPicPr>
          <p:cNvPr id="6" name="Picture 5" descr="A screenshot of a chat&#10;&#10;Description automatically generated">
            <a:extLst>
              <a:ext uri="{FF2B5EF4-FFF2-40B4-BE49-F238E27FC236}">
                <a16:creationId xmlns:a16="http://schemas.microsoft.com/office/drawing/2014/main" id="{7DA938E5-DADD-6D71-7A04-BDE9370D90DC}"/>
              </a:ext>
            </a:extLst>
          </p:cNvPr>
          <p:cNvPicPr>
            <a:picLocks noChangeAspect="1"/>
          </p:cNvPicPr>
          <p:nvPr/>
        </p:nvPicPr>
        <p:blipFill>
          <a:blip r:embed="rId3"/>
          <a:stretch>
            <a:fillRect/>
          </a:stretch>
        </p:blipFill>
        <p:spPr>
          <a:xfrm>
            <a:off x="4253198" y="3165614"/>
            <a:ext cx="6695038" cy="3235186"/>
          </a:xfrm>
          <a:prstGeom prst="rect">
            <a:avLst/>
          </a:prstGeom>
          <a:ln>
            <a:solidFill>
              <a:schemeClr val="tx1">
                <a:lumMod val="50000"/>
                <a:lumOff val="50000"/>
              </a:schemeClr>
            </a:solidFill>
          </a:ln>
          <a:effectLst/>
        </p:spPr>
      </p:pic>
      <p:sp>
        <p:nvSpPr>
          <p:cNvPr id="7" name="TextBox 6">
            <a:extLst>
              <a:ext uri="{FF2B5EF4-FFF2-40B4-BE49-F238E27FC236}">
                <a16:creationId xmlns:a16="http://schemas.microsoft.com/office/drawing/2014/main" id="{9D2599D5-A292-A0F5-A911-23B17BEFFF2C}"/>
              </a:ext>
            </a:extLst>
          </p:cNvPr>
          <p:cNvSpPr txBox="1"/>
          <p:nvPr/>
        </p:nvSpPr>
        <p:spPr>
          <a:xfrm>
            <a:off x="1549674" y="5103911"/>
            <a:ext cx="2703524" cy="307777"/>
          </a:xfrm>
          <a:prstGeom prst="rect">
            <a:avLst/>
          </a:prstGeom>
          <a:noFill/>
        </p:spPr>
        <p:txBody>
          <a:bodyPr wrap="square" lIns="0" tIns="0" rIns="0" bIns="0" rtlCol="0">
            <a:spAutoFit/>
          </a:bodyPr>
          <a:lstStyle/>
          <a:p>
            <a:pPr algn="l"/>
            <a:r>
              <a:rPr lang="en-US" sz="2000"/>
              <a:t>No internal knowledge</a:t>
            </a:r>
          </a:p>
        </p:txBody>
      </p:sp>
    </p:spTree>
    <p:extLst>
      <p:ext uri="{BB962C8B-B14F-4D97-AF65-F5344CB8AC3E}">
        <p14:creationId xmlns:p14="http://schemas.microsoft.com/office/powerpoint/2010/main" val="12270447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B628-F4A4-4E21-DE13-764CE4C371A7}"/>
              </a:ext>
            </a:extLst>
          </p:cNvPr>
          <p:cNvSpPr>
            <a:spLocks noGrp="1"/>
          </p:cNvSpPr>
          <p:nvPr>
            <p:ph type="title"/>
          </p:nvPr>
        </p:nvSpPr>
        <p:spPr/>
        <p:txBody>
          <a:bodyPr/>
          <a:lstStyle/>
          <a:p>
            <a:r>
              <a:rPr lang="zh-CN" altLang="en-US" b="1" dirty="0">
                <a:latin typeface="Microsoft YaHei UI" panose="020B0503020204020204" pitchFamily="34" charset="-122"/>
                <a:ea typeface="Microsoft YaHei UI" panose="020B0503020204020204" pitchFamily="34" charset="-122"/>
              </a:rPr>
              <a:t>整合领域知识</a:t>
            </a:r>
            <a:endParaRPr lang="en-US" b="1" dirty="0">
              <a:latin typeface="Microsoft YaHei UI" panose="020B0503020204020204" pitchFamily="34" charset="-122"/>
              <a:ea typeface="Microsoft YaHei UI" panose="020B0503020204020204" pitchFamily="34" charset="-122"/>
            </a:endParaRPr>
          </a:p>
        </p:txBody>
      </p:sp>
      <p:sp>
        <p:nvSpPr>
          <p:cNvPr id="5" name="Rounded Rectangle 299">
            <a:extLst>
              <a:ext uri="{FF2B5EF4-FFF2-40B4-BE49-F238E27FC236}">
                <a16:creationId xmlns:a16="http://schemas.microsoft.com/office/drawing/2014/main" id="{CEFA74BB-4BB4-04B1-427D-8B6AD8EE1B58}"/>
              </a:ext>
              <a:ext uri="{C183D7F6-B498-43B3-948B-1728B52AA6E4}">
                <adec:decorative xmlns:adec="http://schemas.microsoft.com/office/drawing/2017/decorative" val="1"/>
              </a:ext>
            </a:extLst>
          </p:cNvPr>
          <p:cNvSpPr/>
          <p:nvPr/>
        </p:nvSpPr>
        <p:spPr bwMode="auto">
          <a:xfrm>
            <a:off x="590561" y="2019300"/>
            <a:ext cx="3291840" cy="3931920"/>
          </a:xfrm>
          <a:prstGeom prst="roundRect">
            <a:avLst>
              <a:gd name="adj" fmla="val 2893"/>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2F2F2"/>
              </a:solidFill>
              <a:latin typeface="Segoe UI"/>
              <a:cs typeface="Segoe UI" pitchFamily="34" charset="0"/>
            </a:endParaRPr>
          </a:p>
        </p:txBody>
      </p:sp>
      <p:sp>
        <p:nvSpPr>
          <p:cNvPr id="8" name="TextBox 7">
            <a:extLst>
              <a:ext uri="{FF2B5EF4-FFF2-40B4-BE49-F238E27FC236}">
                <a16:creationId xmlns:a16="http://schemas.microsoft.com/office/drawing/2014/main" id="{E2D70E4D-04F6-5532-A2A8-4DE368953321}"/>
              </a:ext>
            </a:extLst>
          </p:cNvPr>
          <p:cNvSpPr txBox="1"/>
          <p:nvPr/>
        </p:nvSpPr>
        <p:spPr>
          <a:xfrm>
            <a:off x="582811" y="3430983"/>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Fine</a:t>
            </a:r>
            <a:br>
              <a:rPr lang="en-US" sz="2400">
                <a:latin typeface="Segoe UI Semibold"/>
              </a:rPr>
            </a:br>
            <a:r>
              <a:rPr lang="en-US" sz="2400">
                <a:latin typeface="Segoe UI Semibold"/>
              </a:rPr>
              <a:t>tuning</a:t>
            </a:r>
          </a:p>
        </p:txBody>
      </p:sp>
      <p:sp>
        <p:nvSpPr>
          <p:cNvPr id="11" name="TextBox 10">
            <a:extLst>
              <a:ext uri="{FF2B5EF4-FFF2-40B4-BE49-F238E27FC236}">
                <a16:creationId xmlns:a16="http://schemas.microsoft.com/office/drawing/2014/main" id="{759E6AA4-622A-A8A1-CC37-0EC61B518638}"/>
              </a:ext>
            </a:extLst>
          </p:cNvPr>
          <p:cNvSpPr txBox="1"/>
          <p:nvPr/>
        </p:nvSpPr>
        <p:spPr>
          <a:xfrm>
            <a:off x="582811" y="4289819"/>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skills</a:t>
            </a:r>
          </a:p>
          <a:p>
            <a:pPr lvl="0" algn="ctr" defTabSz="932304" fontAlgn="base">
              <a:lnSpc>
                <a:spcPct val="90000"/>
              </a:lnSpc>
              <a:spcBef>
                <a:spcPct val="0"/>
              </a:spcBef>
              <a:spcAft>
                <a:spcPct val="0"/>
              </a:spcAft>
              <a:defRPr/>
            </a:pPr>
            <a:r>
              <a:rPr lang="en-US" sz="1800"/>
              <a:t>(permanently)</a:t>
            </a:r>
          </a:p>
        </p:txBody>
      </p:sp>
      <p:grpSp>
        <p:nvGrpSpPr>
          <p:cNvPr id="21" name="Group 20">
            <a:extLst>
              <a:ext uri="{FF2B5EF4-FFF2-40B4-BE49-F238E27FC236}">
                <a16:creationId xmlns:a16="http://schemas.microsoft.com/office/drawing/2014/main" id="{F2B33872-F80E-77DC-1372-DC3C8E8032D9}"/>
              </a:ext>
            </a:extLst>
          </p:cNvPr>
          <p:cNvGrpSpPr/>
          <p:nvPr/>
        </p:nvGrpSpPr>
        <p:grpSpPr>
          <a:xfrm>
            <a:off x="8309600" y="2019300"/>
            <a:ext cx="3299589" cy="3931920"/>
            <a:chOff x="8309600" y="2019300"/>
            <a:chExt cx="3299589" cy="3931920"/>
          </a:xfrm>
        </p:grpSpPr>
        <p:sp>
          <p:nvSpPr>
            <p:cNvPr id="6" name="Rounded Rectangle 300">
              <a:extLst>
                <a:ext uri="{FF2B5EF4-FFF2-40B4-BE49-F238E27FC236}">
                  <a16:creationId xmlns:a16="http://schemas.microsoft.com/office/drawing/2014/main" id="{E4DCDC2E-E057-304A-7122-9E9ED03D4304}"/>
                </a:ext>
                <a:ext uri="{C183D7F6-B498-43B3-948B-1728B52AA6E4}">
                  <adec:decorative xmlns:adec="http://schemas.microsoft.com/office/drawing/2017/decorative" val="1"/>
                </a:ext>
              </a:extLst>
            </p:cNvPr>
            <p:cNvSpPr/>
            <p:nvPr/>
          </p:nvSpPr>
          <p:spPr bwMode="auto">
            <a:xfrm>
              <a:off x="8317349" y="2019300"/>
              <a:ext cx="3291840" cy="3931920"/>
            </a:xfrm>
            <a:prstGeom prst="roundRect">
              <a:avLst>
                <a:gd name="adj" fmla="val 2707"/>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2F2F2"/>
                </a:solidFill>
                <a:latin typeface="Segoe UI"/>
                <a:cs typeface="Segoe UI" pitchFamily="34" charset="0"/>
              </a:endParaRPr>
            </a:p>
          </p:txBody>
        </p:sp>
        <p:sp>
          <p:nvSpPr>
            <p:cNvPr id="9" name="TextBox 8">
              <a:extLst>
                <a:ext uri="{FF2B5EF4-FFF2-40B4-BE49-F238E27FC236}">
                  <a16:creationId xmlns:a16="http://schemas.microsoft.com/office/drawing/2014/main" id="{1285C98B-FD8F-0F35-E7C7-58A7B3484656}"/>
                </a:ext>
              </a:extLst>
            </p:cNvPr>
            <p:cNvSpPr txBox="1"/>
            <p:nvPr/>
          </p:nvSpPr>
          <p:spPr>
            <a:xfrm>
              <a:off x="8317349" y="3407712"/>
              <a:ext cx="3291840" cy="99719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Retrieval</a:t>
              </a:r>
              <a:br>
                <a:rPr lang="en-US" sz="2400">
                  <a:latin typeface="Segoe UI Semibold"/>
                </a:rPr>
              </a:br>
              <a:r>
                <a:rPr lang="en-US" sz="2400">
                  <a:latin typeface="Segoe UI Semibold"/>
                </a:rPr>
                <a:t>Augmented</a:t>
              </a:r>
            </a:p>
            <a:p>
              <a:pPr lvl="0" algn="ctr" defTabSz="932304" fontAlgn="base">
                <a:lnSpc>
                  <a:spcPct val="90000"/>
                </a:lnSpc>
                <a:spcBef>
                  <a:spcPct val="0"/>
                </a:spcBef>
                <a:spcAft>
                  <a:spcPct val="0"/>
                </a:spcAft>
                <a:defRPr/>
              </a:pPr>
              <a:r>
                <a:rPr lang="en-US" sz="2400">
                  <a:latin typeface="Segoe UI Semibold"/>
                </a:rPr>
                <a:t>Generation</a:t>
              </a:r>
            </a:p>
          </p:txBody>
        </p:sp>
        <p:sp>
          <p:nvSpPr>
            <p:cNvPr id="12" name="TextBox 11">
              <a:extLst>
                <a:ext uri="{FF2B5EF4-FFF2-40B4-BE49-F238E27FC236}">
                  <a16:creationId xmlns:a16="http://schemas.microsoft.com/office/drawing/2014/main" id="{01D74813-CDD7-1453-A136-394CE246F6D1}"/>
                </a:ext>
              </a:extLst>
            </p:cNvPr>
            <p:cNvSpPr txBox="1"/>
            <p:nvPr/>
          </p:nvSpPr>
          <p:spPr>
            <a:xfrm>
              <a:off x="8309600" y="4556206"/>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facts</a:t>
              </a:r>
            </a:p>
            <a:p>
              <a:pPr lvl="0" algn="ctr" defTabSz="932304" fontAlgn="base">
                <a:lnSpc>
                  <a:spcPct val="90000"/>
                </a:lnSpc>
                <a:spcBef>
                  <a:spcPct val="0"/>
                </a:spcBef>
                <a:spcAft>
                  <a:spcPct val="0"/>
                </a:spcAft>
                <a:defRPr/>
              </a:pPr>
              <a:r>
                <a:rPr lang="en-US" sz="1800"/>
                <a:t>(temporarily)</a:t>
              </a:r>
            </a:p>
          </p:txBody>
        </p:sp>
        <p:sp>
          <p:nvSpPr>
            <p:cNvPr id="14" name="Graphic 16">
              <a:extLst>
                <a:ext uri="{FF2B5EF4-FFF2-40B4-BE49-F238E27FC236}">
                  <a16:creationId xmlns:a16="http://schemas.microsoft.com/office/drawing/2014/main" id="{94491569-7471-7F28-A5CE-73CE5999CE43}"/>
                </a:ext>
              </a:extLst>
            </p:cNvPr>
            <p:cNvSpPr/>
            <p:nvPr/>
          </p:nvSpPr>
          <p:spPr>
            <a:xfrm>
              <a:off x="9754679" y="2533788"/>
              <a:ext cx="463532" cy="486709"/>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sp>
        <p:nvSpPr>
          <p:cNvPr id="15" name="Graphic 18">
            <a:extLst>
              <a:ext uri="{FF2B5EF4-FFF2-40B4-BE49-F238E27FC236}">
                <a16:creationId xmlns:a16="http://schemas.microsoft.com/office/drawing/2014/main" id="{465F82BC-8C5B-4B15-0176-CF7457DD994B}"/>
              </a:ext>
            </a:extLst>
          </p:cNvPr>
          <p:cNvSpPr/>
          <p:nvPr/>
        </p:nvSpPr>
        <p:spPr>
          <a:xfrm>
            <a:off x="1996965" y="2557197"/>
            <a:ext cx="463532" cy="463300"/>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cxnSp>
        <p:nvCxnSpPr>
          <p:cNvPr id="17" name="Straight Arrow Connector 16">
            <a:extLst>
              <a:ext uri="{FF2B5EF4-FFF2-40B4-BE49-F238E27FC236}">
                <a16:creationId xmlns:a16="http://schemas.microsoft.com/office/drawing/2014/main" id="{D592C8CE-8478-CE01-64FB-7464B1271076}"/>
              </a:ext>
            </a:extLst>
          </p:cNvPr>
          <p:cNvCxnSpPr>
            <a:cxnSpLocks/>
            <a:stCxn id="5" idx="3"/>
          </p:cNvCxnSpPr>
          <p:nvPr/>
        </p:nvCxnSpPr>
        <p:spPr>
          <a:xfrm>
            <a:off x="3882401" y="3985260"/>
            <a:ext cx="4434948" cy="0"/>
          </a:xfrm>
          <a:prstGeom prst="straightConnector1">
            <a:avLst/>
          </a:prstGeom>
          <a:ln w="38100">
            <a:solidFill>
              <a:schemeClr val="tx1"/>
            </a:solidFill>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4005E155-A6A6-EEEE-B464-7E4DABE8CD31}"/>
              </a:ext>
            </a:extLst>
          </p:cNvPr>
          <p:cNvSpPr txBox="1"/>
          <p:nvPr/>
        </p:nvSpPr>
        <p:spPr>
          <a:xfrm>
            <a:off x="590561" y="5425288"/>
            <a:ext cx="3291840"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 High cost, time 🕰️</a:t>
            </a:r>
          </a:p>
        </p:txBody>
      </p:sp>
    </p:spTree>
    <p:extLst>
      <p:ext uri="{BB962C8B-B14F-4D97-AF65-F5344CB8AC3E}">
        <p14:creationId xmlns:p14="http://schemas.microsoft.com/office/powerpoint/2010/main" val="3167078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54167E-6 7.40741E-7 L -3.54167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100"/>
                                  </p:stCondLst>
                                  <p:childTnLst>
                                    <p:animMotion origin="layout" path="M -2.5E-6 -2.96296E-6 L -2.5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2.5E-6 -1.11111E-6 L -2.5E-6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100"/>
                                  </p:stCondLst>
                                  <p:childTnLst>
                                    <p:animMotion origin="layout" path="M -2.5E-6 4.44444E-6 L -2.5E-6 0.03541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100"/>
                                  </p:stCondLst>
                                  <p:childTnLst>
                                    <p:animMotion origin="layout" path="M -3.54167E-6 7.40741E-7 L -3.54167E-6 0.03542 " pathEditMode="relative" rAng="0" ptsTypes="AA">
                                      <p:cBhvr>
                                        <p:cTn id="29" dur="700" spd="-100000" fill="hold"/>
                                        <p:tgtEl>
                                          <p:spTgt spid="20"/>
                                        </p:tgtEl>
                                        <p:attrNameLst>
                                          <p:attrName>ppt_x</p:attrName>
                                          <p:attrName>ppt_y</p:attrName>
                                        </p:attrNameLst>
                                      </p:cBhvr>
                                      <p:rCtr x="0" y="1759"/>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P spid="8" grpId="1"/>
      <p:bldP spid="11" grpId="0"/>
      <p:bldP spid="11" grpId="1"/>
      <p:bldP spid="15" grpId="0" animBg="1"/>
      <p:bldP spid="15" grpId="1" animBg="1"/>
      <p:bldP spid="20" grpId="0"/>
      <p:bldP spid="20"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8FE9D-A393-A5AB-6ACE-8F0F205E0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A723E-F152-7654-BCD8-3FF717803D10}"/>
              </a:ext>
            </a:extLst>
          </p:cNvPr>
          <p:cNvSpPr>
            <a:spLocks noGrp="1"/>
          </p:cNvSpPr>
          <p:nvPr>
            <p:ph type="title"/>
          </p:nvPr>
        </p:nvSpPr>
        <p:spPr/>
        <p:txBody>
          <a:bodyPr/>
          <a:lstStyle/>
          <a:p>
            <a:r>
              <a:rPr lang="en-US"/>
              <a:t>Retrieval Augmented Generation</a:t>
            </a:r>
          </a:p>
        </p:txBody>
      </p:sp>
    </p:spTree>
    <p:extLst>
      <p:ext uri="{BB962C8B-B14F-4D97-AF65-F5344CB8AC3E}">
        <p14:creationId xmlns:p14="http://schemas.microsoft.com/office/powerpoint/2010/main" val="180374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EE283-9C84-97BF-4329-487764697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D0D85-49E0-546C-1957-2C3B1B1880DF}"/>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RAG: </a:t>
            </a:r>
            <a:r>
              <a:rPr lang="en-US" u="sng">
                <a:effectLst>
                  <a:glow rad="63500">
                    <a:schemeClr val="bg1">
                      <a:alpha val="40000"/>
                    </a:schemeClr>
                  </a:glow>
                </a:effectLst>
                <a:latin typeface="Segoe UI Semibold" panose="020B0702040204020203" pitchFamily="34" charset="0"/>
                <a:cs typeface="Segoe UI Semibold" panose="020B0702040204020203" pitchFamily="34" charset="0"/>
              </a:rPr>
              <a:t>R</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etrieval </a:t>
            </a:r>
            <a:r>
              <a:rPr lang="en-US" b="1" u="sng">
                <a:effectLst>
                  <a:glow rad="63500">
                    <a:schemeClr val="bg1">
                      <a:alpha val="40000"/>
                    </a:schemeClr>
                  </a:glow>
                </a:effectLst>
                <a:latin typeface="Segoe UI Semibold" panose="020B0702040204020203" pitchFamily="34" charset="0"/>
                <a:cs typeface="Segoe UI Semibold" panose="020B0702040204020203" pitchFamily="34" charset="0"/>
              </a:rPr>
              <a:t>A</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ugmented </a:t>
            </a:r>
            <a:r>
              <a:rPr lang="en-US" b="1" u="sng">
                <a:effectLst>
                  <a:glow rad="63500">
                    <a:schemeClr val="bg1">
                      <a:alpha val="40000"/>
                    </a:schemeClr>
                  </a:glow>
                </a:effectLst>
                <a:latin typeface="Segoe UI Semibold" panose="020B0702040204020203" pitchFamily="34" charset="0"/>
                <a:cs typeface="Segoe UI Semibold" panose="020B0702040204020203" pitchFamily="34" charset="0"/>
              </a:rPr>
              <a:t>G</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eneration</a:t>
            </a:r>
            <a:endParaRPr lang="en-US"/>
          </a:p>
        </p:txBody>
      </p:sp>
      <p:grpSp>
        <p:nvGrpSpPr>
          <p:cNvPr id="4" name="Group 3">
            <a:extLst>
              <a:ext uri="{FF2B5EF4-FFF2-40B4-BE49-F238E27FC236}">
                <a16:creationId xmlns:a16="http://schemas.microsoft.com/office/drawing/2014/main" id="{D6C3D498-35C1-D25B-D320-4859454BEFBF}"/>
              </a:ext>
            </a:extLst>
          </p:cNvPr>
          <p:cNvGrpSpPr/>
          <p:nvPr/>
        </p:nvGrpSpPr>
        <p:grpSpPr>
          <a:xfrm>
            <a:off x="2043763" y="3689574"/>
            <a:ext cx="5118999" cy="2954783"/>
            <a:chOff x="2043763" y="3689574"/>
            <a:chExt cx="5118999" cy="2954783"/>
          </a:xfrm>
        </p:grpSpPr>
        <p:sp>
          <p:nvSpPr>
            <p:cNvPr id="3" name="Text Placeholder 5">
              <a:extLst>
                <a:ext uri="{FF2B5EF4-FFF2-40B4-BE49-F238E27FC236}">
                  <a16:creationId xmlns:a16="http://schemas.microsoft.com/office/drawing/2014/main" id="{3B32986C-E1E0-B672-51DB-17D9FBFB73B3}"/>
                </a:ext>
              </a:extLst>
            </p:cNvPr>
            <p:cNvSpPr txBox="1">
              <a:spLocks/>
            </p:cNvSpPr>
            <p:nvPr/>
          </p:nvSpPr>
          <p:spPr>
            <a:xfrm>
              <a:off x="2659287" y="5025326"/>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Document Search</a:t>
              </a:r>
              <a:endParaRPr lang="en-US" sz="5550">
                <a:cs typeface="Arial"/>
              </a:endParaRPr>
            </a:p>
          </p:txBody>
        </p:sp>
        <p:pic>
          <p:nvPicPr>
            <p:cNvPr id="16" name="Graphic 3">
              <a:extLst>
                <a:ext uri="{FF2B5EF4-FFF2-40B4-BE49-F238E27FC236}">
                  <a16:creationId xmlns:a16="http://schemas.microsoft.com/office/drawing/2014/main" id="{95ECDBF3-0AF3-C538-1684-DA59D944F8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0685" y="3689574"/>
              <a:ext cx="1168288" cy="1291166"/>
            </a:xfrm>
            <a:prstGeom prst="rect">
              <a:avLst/>
            </a:prstGeom>
          </p:spPr>
        </p:pic>
        <p:sp>
          <p:nvSpPr>
            <p:cNvPr id="17" name="Arrow: Right 8">
              <a:extLst>
                <a:ext uri="{FF2B5EF4-FFF2-40B4-BE49-F238E27FC236}">
                  <a16:creationId xmlns:a16="http://schemas.microsoft.com/office/drawing/2014/main" id="{5B3EB23B-6307-C7E4-502F-1516FC83C8A1}"/>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7">
              <a:extLst>
                <a:ext uri="{FF2B5EF4-FFF2-40B4-BE49-F238E27FC236}">
                  <a16:creationId xmlns:a16="http://schemas.microsoft.com/office/drawing/2014/main" id="{2CD8FEEC-3DF9-9465-14C4-26889A13D7CB}"/>
                </a:ext>
              </a:extLst>
            </p:cNvPr>
            <p:cNvSpPr txBox="1"/>
            <p:nvPr/>
          </p:nvSpPr>
          <p:spPr>
            <a:xfrm>
              <a:off x="4388950" y="4613032"/>
              <a:ext cx="2773812" cy="203132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err="1">
                  <a:solidFill>
                    <a:schemeClr val="tx1"/>
                  </a:solidFill>
                  <a:ea typeface="+mn-lt"/>
                  <a:cs typeface="+mn-lt"/>
                </a:rPr>
                <a:t>vehicle | year | msrp | acceleration |</a:t>
              </a:r>
            </a:p>
            <a:p>
              <a:r>
                <a:rPr lang="en-US" sz="1200" err="1">
                  <a:solidFill>
                    <a:schemeClr val="tx1"/>
                  </a:solidFill>
                  <a:ea typeface="+mn-lt"/>
                  <a:cs typeface="+mn-lt"/>
                </a:rPr>
                <a:t> ---  |  ---  |  ---  |  ---  |  ---  |  --- </a:t>
              </a:r>
            </a:p>
            <a:p>
              <a:r>
                <a:rPr lang="en-US" sz="1200" err="1">
                  <a:solidFill>
                    <a:schemeClr val="tx1"/>
                  </a:solidFill>
                  <a:ea typeface="+mn-lt"/>
                  <a:cs typeface="+mn-lt"/>
                </a:rPr>
                <a:t>Prius (1st Gen) | 1997 | 24509.74 | 7.46 |</a:t>
              </a:r>
            </a:p>
            <a:p>
              <a:r>
                <a:rPr lang="en-US" sz="1200" err="1">
                  <a:solidFill>
                    <a:schemeClr val="tx1"/>
                  </a:solidFill>
                  <a:ea typeface="+mn-lt"/>
                  <a:cs typeface="+mn-lt"/>
                </a:rPr>
                <a:t>Prius (2nd Gen) | 2000 | 26832.25 | 7.97 |</a:t>
              </a:r>
            </a:p>
            <a:p>
              <a:r>
                <a:rPr lang="en-US" sz="1200" err="1">
                  <a:solidFill>
                    <a:schemeClr val="tx1"/>
                  </a:solidFill>
                  <a:ea typeface="+mn-lt"/>
                  <a:cs typeface="+mn-lt"/>
                </a:rPr>
                <a:t>Prius (3rd Gen) | 2009 | 24641.18 | 9.6 |</a:t>
              </a:r>
            </a:p>
            <a:p>
              <a:r>
                <a:rPr lang="en-US" sz="1200" err="1">
                  <a:solidFill>
                    <a:schemeClr val="tx1"/>
                  </a:solidFill>
                  <a:ea typeface="+mn-lt"/>
                  <a:cs typeface="+mn-lt"/>
                </a:rPr>
                <a:t>Prius V | 2011 | 27272.28 | 9.51 |</a:t>
              </a:r>
            </a:p>
            <a:p>
              <a:r>
                <a:rPr lang="en-US" sz="1200" err="1">
                  <a:solidFill>
                    <a:schemeClr val="tx1"/>
                  </a:solidFill>
                  <a:ea typeface="+mn-lt"/>
                  <a:cs typeface="+mn-lt"/>
                </a:rPr>
                <a:t>Prius C | 2012 | 19006.62 | 9.35 |</a:t>
              </a:r>
            </a:p>
            <a:p>
              <a:r>
                <a:rPr lang="en-US" sz="1200" err="1">
                  <a:solidFill>
                    <a:schemeClr val="tx1"/>
                  </a:solidFill>
                  <a:ea typeface="+mn-lt"/>
                  <a:cs typeface="+mn-lt"/>
                </a:rPr>
                <a:t>Prius PHV | 2012 | 32095.61 | 8.82 |</a:t>
              </a:r>
            </a:p>
            <a:p>
              <a:r>
                <a:rPr lang="en-US" sz="1200" err="1">
                  <a:solidFill>
                    <a:schemeClr val="tx1"/>
                  </a:solidFill>
                  <a:ea typeface="+mn-lt"/>
                  <a:cs typeface="+mn-lt"/>
                </a:rPr>
                <a:t>Prius C | 2013 | 19080.0 | 8.7 |</a:t>
              </a:r>
            </a:p>
            <a:p>
              <a:r>
                <a:rPr lang="en-US" sz="1200" err="1">
                  <a:solidFill>
                    <a:schemeClr val="tx1"/>
                  </a:solidFill>
                  <a:ea typeface="+mn-lt"/>
                  <a:cs typeface="+mn-lt"/>
                </a:rPr>
                <a:t>Prius | 2013 | 24200.0 | 10.2 |</a:t>
              </a:r>
            </a:p>
            <a:p>
              <a:r>
                <a:rPr lang="en-US" sz="1200" err="1">
                  <a:solidFill>
                    <a:schemeClr val="tx1"/>
                  </a:solidFill>
                  <a:ea typeface="+mn-lt"/>
                  <a:cs typeface="+mn-lt"/>
                </a:rPr>
                <a:t>Prius Plug-in | 2013 | 32000.0 | 9.17 |</a:t>
              </a:r>
              <a:endParaRPr lang="en-US" sz="1200">
                <a:solidFill>
                  <a:schemeClr val="tx1"/>
                </a:solidFill>
                <a:ea typeface="+mn-lt"/>
                <a:cs typeface="+mn-lt"/>
              </a:endParaRPr>
            </a:p>
          </p:txBody>
        </p:sp>
      </p:grpSp>
      <p:grpSp>
        <p:nvGrpSpPr>
          <p:cNvPr id="5" name="Group 4">
            <a:extLst>
              <a:ext uri="{FF2B5EF4-FFF2-40B4-BE49-F238E27FC236}">
                <a16:creationId xmlns:a16="http://schemas.microsoft.com/office/drawing/2014/main" id="{44041A92-2B44-BEFD-8D4C-2AEF158E9A12}"/>
              </a:ext>
            </a:extLst>
          </p:cNvPr>
          <p:cNvGrpSpPr/>
          <p:nvPr/>
        </p:nvGrpSpPr>
        <p:grpSpPr>
          <a:xfrm>
            <a:off x="2043402" y="1728219"/>
            <a:ext cx="9852663" cy="4785685"/>
            <a:chOff x="2043402" y="1728219"/>
            <a:chExt cx="9852663" cy="4785685"/>
          </a:xfrm>
        </p:grpSpPr>
        <p:sp>
          <p:nvSpPr>
            <p:cNvPr id="19" name="Text Placeholder 5">
              <a:extLst>
                <a:ext uri="{FF2B5EF4-FFF2-40B4-BE49-F238E27FC236}">
                  <a16:creationId xmlns:a16="http://schemas.microsoft.com/office/drawing/2014/main" id="{3C580CDC-C1B6-0D9A-56C1-698942308ECD}"/>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20" name="Graphic 2">
              <a:extLst>
                <a:ext uri="{FF2B5EF4-FFF2-40B4-BE49-F238E27FC236}">
                  <a16:creationId xmlns:a16="http://schemas.microsoft.com/office/drawing/2014/main" id="{58489EEB-F1DC-B61B-BFBA-4C51EA57B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3033" y="3326932"/>
              <a:ext cx="1627908" cy="1721555"/>
            </a:xfrm>
            <a:prstGeom prst="rect">
              <a:avLst/>
            </a:prstGeom>
          </p:spPr>
        </p:pic>
        <p:sp>
          <p:nvSpPr>
            <p:cNvPr id="21" name="Arrow: Right 10">
              <a:extLst>
                <a:ext uri="{FF2B5EF4-FFF2-40B4-BE49-F238E27FC236}">
                  <a16:creationId xmlns:a16="http://schemas.microsoft.com/office/drawing/2014/main" id="{23A8EBE2-6AD9-8DCF-FE47-2F068C157347}"/>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11">
              <a:extLst>
                <a:ext uri="{FF2B5EF4-FFF2-40B4-BE49-F238E27FC236}">
                  <a16:creationId xmlns:a16="http://schemas.microsoft.com/office/drawing/2014/main" id="{A3D3C999-FE47-0D28-2C7B-27CB3568ADEE}"/>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88307A12-D5E4-8433-C08A-79709E5A2215}"/>
                </a:ext>
              </a:extLst>
            </p:cNvPr>
            <p:cNvGrpSpPr/>
            <p:nvPr/>
          </p:nvGrpSpPr>
          <p:grpSpPr>
            <a:xfrm>
              <a:off x="8707029" y="1728219"/>
              <a:ext cx="3189036" cy="1290070"/>
              <a:chOff x="19242487" y="2962848"/>
              <a:chExt cx="4664094" cy="2466784"/>
            </a:xfrm>
          </p:grpSpPr>
          <p:sp>
            <p:nvSpPr>
              <p:cNvPr id="24" name="Speech Bubble: Rectangle with Corners Rounded 18">
                <a:extLst>
                  <a:ext uri="{FF2B5EF4-FFF2-40B4-BE49-F238E27FC236}">
                    <a16:creationId xmlns:a16="http://schemas.microsoft.com/office/drawing/2014/main" id="{AFF3F464-E7AC-1290-C912-7172645DB7A6}"/>
                  </a:ext>
                </a:extLst>
              </p:cNvPr>
              <p:cNvSpPr/>
              <p:nvPr/>
            </p:nvSpPr>
            <p:spPr bwMode="auto">
              <a:xfrm>
                <a:off x="19242487" y="2962848"/>
                <a:ext cx="4664094"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12">
                <a:extLst>
                  <a:ext uri="{FF2B5EF4-FFF2-40B4-BE49-F238E27FC236}">
                    <a16:creationId xmlns:a16="http://schemas.microsoft.com/office/drawing/2014/main" id="{627C13D3-54B7-1D66-88DF-6F22D8A82E7F}"/>
                  </a:ext>
                </a:extLst>
              </p:cNvPr>
              <p:cNvSpPr txBox="1"/>
              <p:nvPr/>
            </p:nvSpPr>
            <p:spPr>
              <a:xfrm>
                <a:off x="19491020" y="3395992"/>
                <a:ext cx="4246078" cy="158897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The Prius V has an acceleration of 9.51 seconds from 0 to 60 mph.</a:t>
                </a:r>
                <a:endParaRPr lang="en-US" sz="1800" baseline="30000">
                  <a:latin typeface="Segoe UI"/>
                  <a:cs typeface="Segoe UI"/>
                </a:endParaRPr>
              </a:p>
            </p:txBody>
          </p:sp>
        </p:grpSp>
        <p:pic>
          <p:nvPicPr>
            <p:cNvPr id="26" name="Graphic 14">
              <a:extLst>
                <a:ext uri="{FF2B5EF4-FFF2-40B4-BE49-F238E27FC236}">
                  <a16:creationId xmlns:a16="http://schemas.microsoft.com/office/drawing/2014/main" id="{2AAFD11C-607C-62F9-E89F-2C6D58D41C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0686" y="3143619"/>
              <a:ext cx="1537460" cy="1617942"/>
            </a:xfrm>
            <a:prstGeom prst="rect">
              <a:avLst/>
            </a:prstGeom>
          </p:spPr>
        </p:pic>
        <p:sp>
          <p:nvSpPr>
            <p:cNvPr id="27" name="Arrow: Right 17">
              <a:extLst>
                <a:ext uri="{FF2B5EF4-FFF2-40B4-BE49-F238E27FC236}">
                  <a16:creationId xmlns:a16="http://schemas.microsoft.com/office/drawing/2014/main" id="{0F586DB3-3783-1740-99CF-B79B28F8AD87}"/>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C4C0D4D-B687-C5BD-C08E-5D8EEA2B0264}"/>
              </a:ext>
            </a:extLst>
          </p:cNvPr>
          <p:cNvGrpSpPr/>
          <p:nvPr/>
        </p:nvGrpSpPr>
        <p:grpSpPr>
          <a:xfrm>
            <a:off x="206896" y="2408099"/>
            <a:ext cx="3569761" cy="3686895"/>
            <a:chOff x="196957" y="2505555"/>
            <a:chExt cx="3569761" cy="3686895"/>
          </a:xfrm>
        </p:grpSpPr>
        <p:pic>
          <p:nvPicPr>
            <p:cNvPr id="29" name="Graphic 13">
              <a:extLst>
                <a:ext uri="{FF2B5EF4-FFF2-40B4-BE49-F238E27FC236}">
                  <a16:creationId xmlns:a16="http://schemas.microsoft.com/office/drawing/2014/main" id="{5C47DACF-227F-7727-C68F-25C9F98998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107" y="3488251"/>
              <a:ext cx="1477321" cy="1530271"/>
            </a:xfrm>
            <a:prstGeom prst="rect">
              <a:avLst/>
            </a:prstGeom>
          </p:spPr>
        </p:pic>
        <p:sp>
          <p:nvSpPr>
            <p:cNvPr id="30" name="Text Placeholder 5">
              <a:extLst>
                <a:ext uri="{FF2B5EF4-FFF2-40B4-BE49-F238E27FC236}">
                  <a16:creationId xmlns:a16="http://schemas.microsoft.com/office/drawing/2014/main" id="{9F42EBF4-18FF-7842-6375-8420BC139F3D}"/>
                </a:ext>
              </a:extLst>
            </p:cNvPr>
            <p:cNvSpPr txBox="1">
              <a:spLocks/>
            </p:cNvSpPr>
            <p:nvPr/>
          </p:nvSpPr>
          <p:spPr>
            <a:xfrm>
              <a:off x="196957" y="5182139"/>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31" name="Group 30">
              <a:extLst>
                <a:ext uri="{FF2B5EF4-FFF2-40B4-BE49-F238E27FC236}">
                  <a16:creationId xmlns:a16="http://schemas.microsoft.com/office/drawing/2014/main" id="{D639F50A-443D-1082-1B71-0C27CADBD3AC}"/>
                </a:ext>
              </a:extLst>
            </p:cNvPr>
            <p:cNvGrpSpPr/>
            <p:nvPr/>
          </p:nvGrpSpPr>
          <p:grpSpPr>
            <a:xfrm>
              <a:off x="305871" y="2505555"/>
              <a:ext cx="3460847" cy="683680"/>
              <a:chOff x="521530" y="4579550"/>
              <a:chExt cx="5425157" cy="1096969"/>
            </a:xfrm>
          </p:grpSpPr>
          <p:sp>
            <p:nvSpPr>
              <p:cNvPr id="32" name="Speech Bubble: Rectangle with Corners Rounded 7">
                <a:extLst>
                  <a:ext uri="{FF2B5EF4-FFF2-40B4-BE49-F238E27FC236}">
                    <a16:creationId xmlns:a16="http://schemas.microsoft.com/office/drawing/2014/main" id="{AC474ED7-8B5F-250D-AC31-772712B100E4}"/>
                  </a:ext>
                </a:extLst>
              </p:cNvPr>
              <p:cNvSpPr/>
              <p:nvPr/>
            </p:nvSpPr>
            <p:spPr bwMode="auto">
              <a:xfrm>
                <a:off x="521530" y="4579550"/>
                <a:ext cx="5425157" cy="1096969"/>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FF3287C1-B856-81BE-7622-436BCAABE3C4}"/>
                  </a:ext>
                </a:extLst>
              </p:cNvPr>
              <p:cNvSpPr txBox="1">
                <a:spLocks/>
              </p:cNvSpPr>
              <p:nvPr/>
            </p:nvSpPr>
            <p:spPr>
              <a:xfrm>
                <a:off x="672027" y="4766660"/>
                <a:ext cx="5239178" cy="76013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How fast is the Prius V?</a:t>
                </a:r>
                <a:endParaRPr lang="en-US" sz="2000">
                  <a:latin typeface="Segoe UI"/>
                  <a:cs typeface="Segoe UI"/>
                </a:endParaRPr>
              </a:p>
            </p:txBody>
          </p:sp>
        </p:grpSp>
      </p:grpSp>
    </p:spTree>
    <p:extLst>
      <p:ext uri="{BB962C8B-B14F-4D97-AF65-F5344CB8AC3E}">
        <p14:creationId xmlns:p14="http://schemas.microsoft.com/office/powerpoint/2010/main" val="3936671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83293-BA40-F844-613F-DB3757823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AC00B5-0A27-6977-9C03-7C9D2DF6FA6E}"/>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RAG with OpenAI Python SDK</a:t>
            </a:r>
            <a:endParaRPr lang="en-US"/>
          </a:p>
        </p:txBody>
      </p:sp>
      <p:sp>
        <p:nvSpPr>
          <p:cNvPr id="4" name="Rectangle 3">
            <a:extLst>
              <a:ext uri="{FF2B5EF4-FFF2-40B4-BE49-F238E27FC236}">
                <a16:creationId xmlns:a16="http://schemas.microsoft.com/office/drawing/2014/main" id="{31BB5F08-639E-2F76-AEF1-A819B98B6434}"/>
              </a:ext>
            </a:extLst>
          </p:cNvPr>
          <p:cNvSpPr/>
          <p:nvPr/>
        </p:nvSpPr>
        <p:spPr>
          <a:xfrm>
            <a:off x="585217" y="1319753"/>
            <a:ext cx="11089547" cy="4932057"/>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6D7717F-D5A9-8C5C-1541-1F546A73F7C5}"/>
              </a:ext>
            </a:extLst>
          </p:cNvPr>
          <p:cNvSpPr txBox="1"/>
          <p:nvPr/>
        </p:nvSpPr>
        <p:spPr>
          <a:xfrm>
            <a:off x="791852" y="1385124"/>
            <a:ext cx="10814931" cy="4801314"/>
          </a:xfrm>
          <a:prstGeom prst="rect">
            <a:avLst/>
          </a:prstGeom>
          <a:noFill/>
        </p:spPr>
        <p:txBody>
          <a:bodyPr wrap="square">
            <a:spAutoFit/>
          </a:bodyPr>
          <a:lstStyle/>
          <a:p>
            <a:r>
              <a:rPr lang="en-US">
                <a:solidFill>
                  <a:srgbClr val="001080"/>
                </a:solidFill>
                <a:latin typeface="Menlo" panose="020B0609030804020204" pitchFamily="49" charset="0"/>
              </a:rPr>
              <a:t>user_query = </a:t>
            </a:r>
            <a:r>
              <a:rPr lang="en-US" b="0">
                <a:solidFill>
                  <a:srgbClr val="A31515"/>
                </a:solidFill>
                <a:effectLst/>
                <a:latin typeface="Menlo" panose="020B0609030804020204" pitchFamily="49" charset="0"/>
              </a:rPr>
              <a:t>"How fast is the Prius V?"</a:t>
            </a:r>
            <a:endParaRPr lang="en-US">
              <a:solidFill>
                <a:srgbClr val="A31515"/>
              </a:solidFill>
              <a:latin typeface="Menlo" panose="020B0609030804020204" pitchFamily="49" charset="0"/>
            </a:endParaRPr>
          </a:p>
          <a:p>
            <a:r>
              <a:rPr lang="en-US">
                <a:solidFill>
                  <a:srgbClr val="001080"/>
                </a:solidFill>
                <a:latin typeface="Menlo" panose="020B0609030804020204" pitchFamily="49" charset="0"/>
              </a:rPr>
              <a:t>retrieved_content = </a:t>
            </a:r>
            <a:r>
              <a:rPr lang="en-US">
                <a:solidFill>
                  <a:srgbClr val="A31515"/>
                </a:solidFill>
                <a:latin typeface="Menlo" panose="020B0609030804020204" pitchFamily="49" charset="0"/>
              </a:rPr>
              <a:t>"vehicle | year | msrp | acceleration | mpg | class</a:t>
            </a:r>
          </a:p>
          <a:p>
            <a:r>
              <a:rPr lang="en-US">
                <a:solidFill>
                  <a:srgbClr val="A31515"/>
                </a:solidFill>
                <a:latin typeface="Menlo" panose="020B0609030804020204" pitchFamily="49" charset="0"/>
              </a:rPr>
              <a:t> ---  |  ---  |  ---  |  ---  |  ---  |  --- </a:t>
            </a:r>
          </a:p>
          <a:p>
            <a:r>
              <a:rPr lang="en-US">
                <a:solidFill>
                  <a:srgbClr val="A31515"/>
                </a:solidFill>
                <a:latin typeface="Menlo" panose="020B0609030804020204" pitchFamily="49" charset="0"/>
              </a:rPr>
              <a:t>Prius (1st Gen) | 1997 | 24509.74 | 7.46 | 41.26 | Compact</a:t>
            </a:r>
          </a:p>
          <a:p>
            <a:r>
              <a:rPr lang="en-US">
                <a:solidFill>
                  <a:srgbClr val="A31515"/>
                </a:solidFill>
                <a:latin typeface="Menlo" panose="020B0609030804020204" pitchFamily="49" charset="0"/>
              </a:rPr>
              <a:t>Prius (2nd Gen) | 2000 | 26832.25 | 7.97 | 45.23 | Compact..."</a:t>
            </a:r>
          </a:p>
          <a:p>
            <a:endParaRPr lang="en-US" b="0">
              <a:solidFill>
                <a:srgbClr val="001080"/>
              </a:solidFill>
              <a:effectLst/>
              <a:latin typeface="Menlo" panose="020B0609030804020204" pitchFamily="49" charset="0"/>
            </a:endParaRPr>
          </a:p>
          <a:p>
            <a:r>
              <a:rPr lang="en-US" b="0">
                <a:solidFill>
                  <a:srgbClr val="001080"/>
                </a:solidFill>
                <a:effectLst/>
                <a:latin typeface="Menlo" panose="020B0609030804020204" pitchFamily="49" charset="0"/>
              </a:rPr>
              <a:t>response</a:t>
            </a:r>
            <a:r>
              <a:rPr lang="en-US" b="0">
                <a:solidFill>
                  <a:srgbClr val="000000"/>
                </a:solidFill>
                <a:effectLst/>
                <a:latin typeface="Menlo" panose="020B0609030804020204" pitchFamily="49" charset="0"/>
              </a:rPr>
              <a:t> = </a:t>
            </a:r>
            <a:r>
              <a:rPr lang="en-US" b="0" err="1">
                <a:solidFill>
                  <a:srgbClr val="000000"/>
                </a:solidFill>
                <a:effectLst/>
                <a:latin typeface="Menlo" panose="020B0609030804020204" pitchFamily="49" charset="0"/>
              </a:rPr>
              <a:t>openai.chat.completions.create</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messages</a:t>
            </a:r>
            <a:r>
              <a:rPr lang="en-US" b="0">
                <a:solidFill>
                  <a:srgbClr val="000000"/>
                </a:solidFill>
                <a:effectLst/>
                <a:latin typeface="Menlo" panose="020B0609030804020204" pitchFamily="49" charset="0"/>
              </a:rPr>
              <a:t> = [</a:t>
            </a:r>
          </a:p>
          <a:p>
            <a:r>
              <a:rPr lang="en-US">
                <a:solidFill>
                  <a:srgbClr val="000000"/>
                </a:solidFill>
                <a:latin typeface="Menlo" panose="020B0609030804020204" pitchFamily="49" charset="0"/>
              </a:rPr>
              <a:t>    </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"role"</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"system"</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"content"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"You must answer questions according to sources provided."</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"role"</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"user"</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"content"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user_query </a:t>
            </a:r>
            <a:r>
              <a:rPr lang="en-US" b="0">
                <a:solidFill>
                  <a:schemeClr val="bg1"/>
                </a:solidFill>
                <a:effectLst/>
                <a:latin typeface="Menlo" panose="020B0609030804020204" pitchFamily="49" charset="0"/>
              </a:rPr>
              <a:t>+ </a:t>
            </a:r>
            <a:r>
              <a:rPr lang="en-US">
                <a:solidFill>
                  <a:srgbClr val="A31515"/>
                </a:solidFill>
                <a:latin typeface="Menlo" panose="020B0609030804020204" pitchFamily="49" charset="0"/>
              </a:rPr>
              <a:t>"\n Sources: \n" </a:t>
            </a:r>
            <a:r>
              <a:rPr lang="en-US">
                <a:solidFill>
                  <a:schemeClr val="bg1"/>
                </a:solidFill>
                <a:latin typeface="Menlo" panose="020B0609030804020204" pitchFamily="49" charset="0"/>
              </a:rPr>
              <a:t>+ </a:t>
            </a:r>
            <a:r>
              <a:rPr lang="en-US">
                <a:solidFill>
                  <a:srgbClr val="A31515"/>
                </a:solidFill>
                <a:latin typeface="Menlo" panose="020B0609030804020204" pitchFamily="49" charset="0"/>
              </a:rPr>
              <a:t>retrieved_content</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p>
          <a:p>
            <a:r>
              <a:rPr lang="en-US" b="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6BDC67BA-C079-8AFC-7F5C-5289103A7C66}"/>
              </a:ext>
            </a:extLst>
          </p:cNvPr>
          <p:cNvSpPr txBox="1"/>
          <p:nvPr/>
        </p:nvSpPr>
        <p:spPr>
          <a:xfrm>
            <a:off x="585217" y="6317181"/>
            <a:ext cx="10936223" cy="369332"/>
          </a:xfrm>
          <a:prstGeom prst="rect">
            <a:avLst/>
          </a:prstGeom>
          <a:noFill/>
        </p:spPr>
        <p:txBody>
          <a:bodyPr wrap="square">
            <a:spAutoFit/>
          </a:bodyPr>
          <a:lstStyle/>
          <a:p>
            <a:r>
              <a:rPr lang="en-US">
                <a:hlinkClick r:id="rId3">
                  <a:extLst>
                    <a:ext uri="{A12FA001-AC4F-418D-AE19-62706E023703}">
                      <ahyp:hlinkClr xmlns:ahyp="http://schemas.microsoft.com/office/drawing/2018/hyperlinkcolor" val="tx"/>
                    </a:ext>
                  </a:extLst>
                </a:hlinkClick>
              </a:rPr>
              <a:t>https://github.com/pamelafox/python-openai-demos/blob/main/retrieval_augmented_generation.py</a:t>
            </a:r>
            <a:endParaRPr lang="en-US"/>
          </a:p>
        </p:txBody>
      </p:sp>
    </p:spTree>
    <p:extLst>
      <p:ext uri="{BB962C8B-B14F-4D97-AF65-F5344CB8AC3E}">
        <p14:creationId xmlns:p14="http://schemas.microsoft.com/office/powerpoint/2010/main" val="805457708"/>
      </p:ext>
    </p:extLst>
  </p:cSld>
  <p:clrMapOvr>
    <a:masterClrMapping/>
  </p:clrMapOvr>
  <p:transition>
    <p:fade/>
  </p:transition>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0567" y="457200"/>
            <a:ext cx="8519890" cy="553998"/>
          </a:xfrm>
        </p:spPr>
        <p:txBody>
          <a:bodyPr/>
          <a:lstStyle/>
          <a:p>
            <a:r>
              <a:rPr lang="en-US">
                <a:cs typeface="Segoe UI"/>
              </a:rPr>
              <a:t>RAGHack streams</a:t>
            </a:r>
            <a:endParaRPr lang="en-US"/>
          </a:p>
        </p:txBody>
      </p:sp>
      <p:sp>
        <p:nvSpPr>
          <p:cNvPr id="5" name="TextBox 4">
            <a:extLst>
              <a:ext uri="{FF2B5EF4-FFF2-40B4-BE49-F238E27FC236}">
                <a16:creationId xmlns:a16="http://schemas.microsoft.com/office/drawing/2014/main" id="{3C0F6033-6267-BF90-C61D-8DBA78E5889B}"/>
              </a:ext>
            </a:extLst>
          </p:cNvPr>
          <p:cNvSpPr txBox="1"/>
          <p:nvPr/>
        </p:nvSpPr>
        <p:spPr>
          <a:xfrm>
            <a:off x="630272" y="1332720"/>
            <a:ext cx="3261894"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1: September 3 - 8</a:t>
            </a:r>
            <a:endParaRPr lang="en-US" sz="2000" err="1"/>
          </a:p>
        </p:txBody>
      </p:sp>
      <p:sp>
        <p:nvSpPr>
          <p:cNvPr id="6" name="TextBox 5">
            <a:extLst>
              <a:ext uri="{FF2B5EF4-FFF2-40B4-BE49-F238E27FC236}">
                <a16:creationId xmlns:a16="http://schemas.microsoft.com/office/drawing/2014/main" id="{ED32EB43-CC5F-8C68-D361-3C049F90E2C3}"/>
              </a:ext>
            </a:extLst>
          </p:cNvPr>
          <p:cNvSpPr txBox="1"/>
          <p:nvPr/>
        </p:nvSpPr>
        <p:spPr>
          <a:xfrm>
            <a:off x="537156" y="3888253"/>
            <a:ext cx="3261894"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2: September 9 - 14</a:t>
            </a:r>
            <a:endParaRPr lang="en-US" sz="2000" err="1"/>
          </a:p>
        </p:txBody>
      </p:sp>
      <p:sp>
        <p:nvSpPr>
          <p:cNvPr id="8" name="Rectangle 7">
            <a:extLst>
              <a:ext uri="{FF2B5EF4-FFF2-40B4-BE49-F238E27FC236}">
                <a16:creationId xmlns:a16="http://schemas.microsoft.com/office/drawing/2014/main" id="{043BD1E3-CBBD-85FE-D11A-9BCB91751AF7}"/>
              </a:ext>
            </a:extLst>
          </p:cNvPr>
          <p:cNvSpPr/>
          <p:nvPr/>
        </p:nvSpPr>
        <p:spPr bwMode="auto">
          <a:xfrm>
            <a:off x="2172391" y="1712059"/>
            <a:ext cx="161122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651CB7-A65E-3B4D-043C-29AFF22B94E3}"/>
              </a:ext>
            </a:extLst>
          </p:cNvPr>
          <p:cNvSpPr/>
          <p:nvPr/>
        </p:nvSpPr>
        <p:spPr bwMode="auto">
          <a:xfrm>
            <a:off x="3707956" y="1712059"/>
            <a:ext cx="1627790"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A881E47-2844-B99A-7771-0FB2C1E15839}"/>
              </a:ext>
            </a:extLst>
          </p:cNvPr>
          <p:cNvSpPr/>
          <p:nvPr/>
        </p:nvSpPr>
        <p:spPr bwMode="auto">
          <a:xfrm>
            <a:off x="5334629" y="171205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2C944C8-C609-7795-2DBB-328F3F0546B1}"/>
              </a:ext>
            </a:extLst>
          </p:cNvPr>
          <p:cNvSpPr/>
          <p:nvPr/>
        </p:nvSpPr>
        <p:spPr bwMode="auto">
          <a:xfrm>
            <a:off x="6919889" y="171205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C44F135-4E22-22DE-42FD-86548D088EAD}"/>
              </a:ext>
            </a:extLst>
          </p:cNvPr>
          <p:cNvSpPr/>
          <p:nvPr/>
        </p:nvSpPr>
        <p:spPr bwMode="auto">
          <a:xfrm>
            <a:off x="8505150" y="171205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62B5D37-6823-16F1-9CEB-3C666F65A8AE}"/>
              </a:ext>
            </a:extLst>
          </p:cNvPr>
          <p:cNvSpPr/>
          <p:nvPr/>
        </p:nvSpPr>
        <p:spPr bwMode="auto">
          <a:xfrm>
            <a:off x="10082127" y="1712059"/>
            <a:ext cx="151183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237B242D-01D6-8454-5B70-3DB9FA6C34ED}"/>
              </a:ext>
            </a:extLst>
          </p:cNvPr>
          <p:cNvSpPr txBox="1"/>
          <p:nvPr/>
        </p:nvSpPr>
        <p:spPr>
          <a:xfrm>
            <a:off x="2219739"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3 </a:t>
            </a:r>
            <a:endParaRPr lang="en-US" sz="1200">
              <a:solidFill>
                <a:srgbClr val="091F2C"/>
              </a:solidFill>
              <a:cs typeface="Segoe UI"/>
            </a:endParaRPr>
          </a:p>
        </p:txBody>
      </p:sp>
      <p:sp>
        <p:nvSpPr>
          <p:cNvPr id="16" name="TextBox 15">
            <a:extLst>
              <a:ext uri="{FF2B5EF4-FFF2-40B4-BE49-F238E27FC236}">
                <a16:creationId xmlns:a16="http://schemas.microsoft.com/office/drawing/2014/main" id="{27E47B20-FB28-0AC5-F322-FC8393826342}"/>
              </a:ext>
            </a:extLst>
          </p:cNvPr>
          <p:cNvSpPr txBox="1"/>
          <p:nvPr/>
        </p:nvSpPr>
        <p:spPr>
          <a:xfrm>
            <a:off x="3801717"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4</a:t>
            </a:r>
          </a:p>
        </p:txBody>
      </p:sp>
      <p:sp>
        <p:nvSpPr>
          <p:cNvPr id="18" name="TextBox 17">
            <a:extLst>
              <a:ext uri="{FF2B5EF4-FFF2-40B4-BE49-F238E27FC236}">
                <a16:creationId xmlns:a16="http://schemas.microsoft.com/office/drawing/2014/main" id="{11908D6C-639F-D781-1AEE-3A2A0F55C650}"/>
              </a:ext>
            </a:extLst>
          </p:cNvPr>
          <p:cNvSpPr txBox="1"/>
          <p:nvPr/>
        </p:nvSpPr>
        <p:spPr>
          <a:xfrm>
            <a:off x="5375412"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5</a:t>
            </a:r>
          </a:p>
        </p:txBody>
      </p:sp>
      <p:sp>
        <p:nvSpPr>
          <p:cNvPr id="19" name="TextBox 18">
            <a:extLst>
              <a:ext uri="{FF2B5EF4-FFF2-40B4-BE49-F238E27FC236}">
                <a16:creationId xmlns:a16="http://schemas.microsoft.com/office/drawing/2014/main" id="{D56530AE-E561-87D6-F469-187B97A121C2}"/>
              </a:ext>
            </a:extLst>
          </p:cNvPr>
          <p:cNvSpPr txBox="1"/>
          <p:nvPr/>
        </p:nvSpPr>
        <p:spPr>
          <a:xfrm>
            <a:off x="6957390"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6</a:t>
            </a:r>
          </a:p>
        </p:txBody>
      </p:sp>
      <p:sp>
        <p:nvSpPr>
          <p:cNvPr id="20" name="TextBox 19">
            <a:extLst>
              <a:ext uri="{FF2B5EF4-FFF2-40B4-BE49-F238E27FC236}">
                <a16:creationId xmlns:a16="http://schemas.microsoft.com/office/drawing/2014/main" id="{47DB5A51-3AA2-0D6F-9DBF-623F3B92BB02}"/>
              </a:ext>
            </a:extLst>
          </p:cNvPr>
          <p:cNvSpPr txBox="1"/>
          <p:nvPr/>
        </p:nvSpPr>
        <p:spPr>
          <a:xfrm>
            <a:off x="8555933"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7</a:t>
            </a:r>
          </a:p>
        </p:txBody>
      </p:sp>
      <p:sp>
        <p:nvSpPr>
          <p:cNvPr id="21" name="TextBox 20">
            <a:extLst>
              <a:ext uri="{FF2B5EF4-FFF2-40B4-BE49-F238E27FC236}">
                <a16:creationId xmlns:a16="http://schemas.microsoft.com/office/drawing/2014/main" id="{D3C7F0B7-DFF7-3279-76C5-66C77542ECA8}"/>
              </a:ext>
            </a:extLst>
          </p:cNvPr>
          <p:cNvSpPr txBox="1"/>
          <p:nvPr/>
        </p:nvSpPr>
        <p:spPr>
          <a:xfrm>
            <a:off x="10129628"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8</a:t>
            </a:r>
          </a:p>
        </p:txBody>
      </p:sp>
      <p:sp>
        <p:nvSpPr>
          <p:cNvPr id="24" name="TextBox 23">
            <a:extLst>
              <a:ext uri="{FF2B5EF4-FFF2-40B4-BE49-F238E27FC236}">
                <a16:creationId xmlns:a16="http://schemas.microsoft.com/office/drawing/2014/main" id="{16F01A00-9231-7F10-9B12-812DA6028059}"/>
              </a:ext>
            </a:extLst>
          </p:cNvPr>
          <p:cNvSpPr txBox="1"/>
          <p:nvPr/>
        </p:nvSpPr>
        <p:spPr>
          <a:xfrm>
            <a:off x="2935356" y="176750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5" name="TextBox 24">
            <a:extLst>
              <a:ext uri="{FF2B5EF4-FFF2-40B4-BE49-F238E27FC236}">
                <a16:creationId xmlns:a16="http://schemas.microsoft.com/office/drawing/2014/main" id="{FE5EA056-2F22-1628-953E-372399B7331D}"/>
              </a:ext>
            </a:extLst>
          </p:cNvPr>
          <p:cNvSpPr txBox="1"/>
          <p:nvPr/>
        </p:nvSpPr>
        <p:spPr>
          <a:xfrm>
            <a:off x="4210878"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6" name="TextBox 25">
            <a:extLst>
              <a:ext uri="{FF2B5EF4-FFF2-40B4-BE49-F238E27FC236}">
                <a16:creationId xmlns:a16="http://schemas.microsoft.com/office/drawing/2014/main" id="{D6426EA6-2FED-C261-830D-9F7EBB27117A}"/>
              </a:ext>
            </a:extLst>
          </p:cNvPr>
          <p:cNvSpPr txBox="1"/>
          <p:nvPr/>
        </p:nvSpPr>
        <p:spPr>
          <a:xfrm>
            <a:off x="5817704"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7" name="TextBox 26">
            <a:extLst>
              <a:ext uri="{FF2B5EF4-FFF2-40B4-BE49-F238E27FC236}">
                <a16:creationId xmlns:a16="http://schemas.microsoft.com/office/drawing/2014/main" id="{6098EF25-5F9F-2786-FFCF-E2D9E48BBE4D}"/>
              </a:ext>
            </a:extLst>
          </p:cNvPr>
          <p:cNvSpPr txBox="1"/>
          <p:nvPr/>
        </p:nvSpPr>
        <p:spPr>
          <a:xfrm>
            <a:off x="7366552"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8" name="TextBox 27">
            <a:extLst>
              <a:ext uri="{FF2B5EF4-FFF2-40B4-BE49-F238E27FC236}">
                <a16:creationId xmlns:a16="http://schemas.microsoft.com/office/drawing/2014/main" id="{69669B8C-3651-6DAB-30F6-04E44FCE4347}"/>
              </a:ext>
            </a:extLst>
          </p:cNvPr>
          <p:cNvSpPr txBox="1"/>
          <p:nvPr/>
        </p:nvSpPr>
        <p:spPr>
          <a:xfrm>
            <a:off x="8965095"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9" name="TextBox 28">
            <a:extLst>
              <a:ext uri="{FF2B5EF4-FFF2-40B4-BE49-F238E27FC236}">
                <a16:creationId xmlns:a16="http://schemas.microsoft.com/office/drawing/2014/main" id="{FDC9E2EB-A200-4477-FA3E-2660AA560FA6}"/>
              </a:ext>
            </a:extLst>
          </p:cNvPr>
          <p:cNvSpPr txBox="1"/>
          <p:nvPr/>
        </p:nvSpPr>
        <p:spPr>
          <a:xfrm>
            <a:off x="10538791"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30" name="TextBox 29">
            <a:extLst>
              <a:ext uri="{FF2B5EF4-FFF2-40B4-BE49-F238E27FC236}">
                <a16:creationId xmlns:a16="http://schemas.microsoft.com/office/drawing/2014/main" id="{8E9B3887-25AC-840B-2C9F-8C7A219866F2}"/>
              </a:ext>
            </a:extLst>
          </p:cNvPr>
          <p:cNvSpPr txBox="1"/>
          <p:nvPr/>
        </p:nvSpPr>
        <p:spPr>
          <a:xfrm>
            <a:off x="2236304" y="2095500"/>
            <a:ext cx="1421849" cy="13336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RAG 101</a:t>
            </a:r>
            <a:endParaRPr lang="en-US">
              <a:solidFill>
                <a:schemeClr val="bg1"/>
              </a:solidFill>
              <a:cs typeface="Segoe UI"/>
            </a:endParaRPr>
          </a:p>
          <a:p>
            <a:pPr>
              <a:lnSpc>
                <a:spcPct val="150000"/>
              </a:lnSpc>
            </a:pPr>
            <a:r>
              <a:rPr lang="en-US" sz="1500" b="1">
                <a:solidFill>
                  <a:schemeClr val="bg1"/>
                </a:solidFill>
                <a:cs typeface="Segoe UI"/>
              </a:rPr>
              <a:t>.NET</a:t>
            </a:r>
          </a:p>
          <a:p>
            <a:pPr>
              <a:lnSpc>
                <a:spcPct val="150000"/>
              </a:lnSpc>
            </a:pPr>
            <a:r>
              <a:rPr lang="en-US" sz="1500" b="1">
                <a:solidFill>
                  <a:schemeClr val="bg1"/>
                </a:solidFill>
                <a:cs typeface="Segoe UI"/>
              </a:rPr>
              <a:t>Azure AI Studio</a:t>
            </a:r>
          </a:p>
          <a:p>
            <a:pPr>
              <a:lnSpc>
                <a:spcPct val="150000"/>
              </a:lnSpc>
            </a:pPr>
            <a:r>
              <a:rPr lang="en-US" sz="1500" b="1">
                <a:solidFill>
                  <a:schemeClr val="bg1"/>
                </a:solidFill>
                <a:cs typeface="Segoe UI"/>
              </a:rPr>
              <a:t>Python</a:t>
            </a:r>
          </a:p>
        </p:txBody>
      </p:sp>
      <p:sp>
        <p:nvSpPr>
          <p:cNvPr id="31" name="TextBox 30">
            <a:extLst>
              <a:ext uri="{FF2B5EF4-FFF2-40B4-BE49-F238E27FC236}">
                <a16:creationId xmlns:a16="http://schemas.microsoft.com/office/drawing/2014/main" id="{2E97C846-3149-D146-B450-B60555BA0BE6}"/>
              </a:ext>
            </a:extLst>
          </p:cNvPr>
          <p:cNvSpPr txBox="1"/>
          <p:nvPr/>
        </p:nvSpPr>
        <p:spPr>
          <a:xfrm>
            <a:off x="3809999" y="2103783"/>
            <a:ext cx="1421849" cy="6494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Langchain4J</a:t>
            </a:r>
            <a:endParaRPr lang="en-US">
              <a:solidFill>
                <a:schemeClr val="bg1"/>
              </a:solidFill>
              <a:cs typeface="Segoe UI"/>
            </a:endParaRPr>
          </a:p>
          <a:p>
            <a:pPr>
              <a:lnSpc>
                <a:spcPct val="150000"/>
              </a:lnSpc>
            </a:pPr>
            <a:r>
              <a:rPr lang="en-US" sz="1500" b="1" err="1">
                <a:solidFill>
                  <a:schemeClr val="bg1"/>
                </a:solidFill>
                <a:cs typeface="Segoe UI"/>
              </a:rPr>
              <a:t>LangchainJS</a:t>
            </a:r>
          </a:p>
        </p:txBody>
      </p:sp>
      <p:sp>
        <p:nvSpPr>
          <p:cNvPr id="32" name="TextBox 31">
            <a:extLst>
              <a:ext uri="{FF2B5EF4-FFF2-40B4-BE49-F238E27FC236}">
                <a16:creationId xmlns:a16="http://schemas.microsoft.com/office/drawing/2014/main" id="{18FC59F9-44DD-BFC5-F05D-3BF2DCC102D5}"/>
              </a:ext>
            </a:extLst>
          </p:cNvPr>
          <p:cNvSpPr txBox="1"/>
          <p:nvPr/>
        </p:nvSpPr>
        <p:spPr>
          <a:xfrm>
            <a:off x="5458238" y="2103783"/>
            <a:ext cx="1421849" cy="16882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Responsible AI</a:t>
            </a:r>
            <a:endParaRPr lang="en-US">
              <a:solidFill>
                <a:schemeClr val="bg1"/>
              </a:solidFill>
              <a:cs typeface="Segoe UI"/>
            </a:endParaRPr>
          </a:p>
          <a:p>
            <a:pPr>
              <a:lnSpc>
                <a:spcPct val="150000"/>
              </a:lnSpc>
            </a:pPr>
            <a:r>
              <a:rPr lang="en-US" sz="1500" b="1">
                <a:solidFill>
                  <a:schemeClr val="bg1"/>
                </a:solidFill>
                <a:cs typeface="Segoe UI"/>
              </a:rPr>
              <a:t>MongoDB</a:t>
            </a:r>
          </a:p>
          <a:p>
            <a:pPr>
              <a:lnSpc>
                <a:spcPct val="150000"/>
              </a:lnSpc>
            </a:pPr>
            <a:r>
              <a:rPr lang="en-US" sz="1500" b="1">
                <a:solidFill>
                  <a:schemeClr val="bg1"/>
                </a:solidFill>
                <a:cs typeface="Segoe UI"/>
              </a:rPr>
              <a:t>Azure AI Search</a:t>
            </a:r>
          </a:p>
          <a:p>
            <a:pPr>
              <a:lnSpc>
                <a:spcPct val="150000"/>
              </a:lnSpc>
            </a:pPr>
            <a:r>
              <a:rPr lang="en-US" sz="1500" b="1">
                <a:solidFill>
                  <a:schemeClr val="bg1"/>
                </a:solidFill>
                <a:cs typeface="Segoe UI"/>
              </a:rPr>
              <a:t>PostgreSQL</a:t>
            </a:r>
          </a:p>
          <a:p>
            <a:pPr>
              <a:lnSpc>
                <a:spcPct val="150000"/>
              </a:lnSpc>
            </a:pPr>
            <a:r>
              <a:rPr lang="en-US" sz="1500" b="1">
                <a:solidFill>
                  <a:schemeClr val="bg1"/>
                </a:solidFill>
                <a:cs typeface="Segoe UI"/>
              </a:rPr>
              <a:t>Azure SQL</a:t>
            </a:r>
          </a:p>
        </p:txBody>
      </p:sp>
      <p:sp>
        <p:nvSpPr>
          <p:cNvPr id="33" name="TextBox 32">
            <a:extLst>
              <a:ext uri="{FF2B5EF4-FFF2-40B4-BE49-F238E27FC236}">
                <a16:creationId xmlns:a16="http://schemas.microsoft.com/office/drawing/2014/main" id="{1E97E7B4-C3AD-F3A5-F083-A21709446D87}"/>
              </a:ext>
            </a:extLst>
          </p:cNvPr>
          <p:cNvSpPr txBox="1"/>
          <p:nvPr/>
        </p:nvSpPr>
        <p:spPr>
          <a:xfrm>
            <a:off x="6998803" y="2145196"/>
            <a:ext cx="1421849" cy="6494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err="1">
                <a:solidFill>
                  <a:schemeClr val="bg1"/>
                </a:solidFill>
                <a:cs typeface="Segoe UI"/>
              </a:rPr>
              <a:t>GraphRAG</a:t>
            </a:r>
          </a:p>
          <a:p>
            <a:pPr>
              <a:lnSpc>
                <a:spcPct val="150000"/>
              </a:lnSpc>
            </a:pPr>
            <a:r>
              <a:rPr lang="en-US" sz="1500" b="1" err="1">
                <a:solidFill>
                  <a:schemeClr val="bg1"/>
                </a:solidFill>
                <a:cs typeface="Segoe UI"/>
              </a:rPr>
              <a:t>Multi-channels</a:t>
            </a:r>
          </a:p>
        </p:txBody>
      </p:sp>
      <p:sp>
        <p:nvSpPr>
          <p:cNvPr id="35" name="TextBox 34">
            <a:extLst>
              <a:ext uri="{FF2B5EF4-FFF2-40B4-BE49-F238E27FC236}">
                <a16:creationId xmlns:a16="http://schemas.microsoft.com/office/drawing/2014/main" id="{B6EBC5E9-5716-728A-AFD4-6B612E96D60A}"/>
              </a:ext>
            </a:extLst>
          </p:cNvPr>
          <p:cNvSpPr txBox="1"/>
          <p:nvPr/>
        </p:nvSpPr>
        <p:spPr>
          <a:xfrm>
            <a:off x="8655324" y="2145195"/>
            <a:ext cx="1421849" cy="10504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Hack!</a:t>
            </a:r>
            <a:endParaRPr lang="en-US">
              <a:solidFill>
                <a:srgbClr val="FFFFFF"/>
              </a:solidFill>
              <a:cs typeface="Segoe UI"/>
            </a:endParaRPr>
          </a:p>
          <a:p>
            <a:pPr>
              <a:lnSpc>
                <a:spcPct val="150000"/>
              </a:lnSpc>
            </a:pPr>
            <a:r>
              <a:rPr lang="en-US" sz="2000" b="1">
                <a:solidFill>
                  <a:schemeClr val="bg1"/>
                </a:solidFill>
                <a:cs typeface="Segoe UI"/>
              </a:rPr>
              <a:t>Hack!</a:t>
            </a:r>
          </a:p>
          <a:p>
            <a:pPr>
              <a:lnSpc>
                <a:spcPct val="150000"/>
              </a:lnSpc>
            </a:pPr>
            <a:r>
              <a:rPr lang="en-US" sz="1200" b="1">
                <a:solidFill>
                  <a:schemeClr val="bg1"/>
                </a:solidFill>
                <a:cs typeface="Segoe UI"/>
              </a:rPr>
              <a:t>Hack!</a:t>
            </a:r>
            <a:endParaRPr lang="en-US" sz="1200">
              <a:solidFill>
                <a:schemeClr val="bg1"/>
              </a:solidFill>
              <a:cs typeface="Segoe UI"/>
            </a:endParaRPr>
          </a:p>
        </p:txBody>
      </p:sp>
      <p:sp>
        <p:nvSpPr>
          <p:cNvPr id="36" name="TextBox 35">
            <a:extLst>
              <a:ext uri="{FF2B5EF4-FFF2-40B4-BE49-F238E27FC236}">
                <a16:creationId xmlns:a16="http://schemas.microsoft.com/office/drawing/2014/main" id="{D8DE82BC-0AE9-1C98-C6CE-37883DA5E794}"/>
              </a:ext>
            </a:extLst>
          </p:cNvPr>
          <p:cNvSpPr txBox="1"/>
          <p:nvPr/>
        </p:nvSpPr>
        <p:spPr>
          <a:xfrm>
            <a:off x="10229019" y="2145195"/>
            <a:ext cx="1421849" cy="1041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2000" b="1">
                <a:solidFill>
                  <a:schemeClr val="bg1"/>
                </a:solidFill>
                <a:cs typeface="Segoe UI"/>
              </a:rPr>
              <a:t>Hack!</a:t>
            </a:r>
            <a:endParaRPr lang="en-US" sz="2000">
              <a:solidFill>
                <a:schemeClr val="bg1"/>
              </a:solidFill>
              <a:cs typeface="Segoe UI"/>
            </a:endParaRPr>
          </a:p>
          <a:p>
            <a:pPr>
              <a:lnSpc>
                <a:spcPct val="150000"/>
              </a:lnSpc>
            </a:pPr>
            <a:r>
              <a:rPr lang="en-US" sz="1200" b="1">
                <a:solidFill>
                  <a:schemeClr val="bg1"/>
                </a:solidFill>
                <a:cs typeface="Segoe UI"/>
              </a:rPr>
              <a:t>Hack!</a:t>
            </a:r>
          </a:p>
          <a:p>
            <a:pPr>
              <a:lnSpc>
                <a:spcPct val="150000"/>
              </a:lnSpc>
            </a:pPr>
            <a:r>
              <a:rPr lang="en-US" sz="1500" b="1">
                <a:solidFill>
                  <a:schemeClr val="bg1"/>
                </a:solidFill>
                <a:cs typeface="Segoe UI"/>
              </a:rPr>
              <a:t>Hack!</a:t>
            </a:r>
          </a:p>
        </p:txBody>
      </p:sp>
      <p:sp>
        <p:nvSpPr>
          <p:cNvPr id="37" name="Rectangle 36">
            <a:extLst>
              <a:ext uri="{FF2B5EF4-FFF2-40B4-BE49-F238E27FC236}">
                <a16:creationId xmlns:a16="http://schemas.microsoft.com/office/drawing/2014/main" id="{627D621C-B4A2-9C2C-6EFC-94C015C24CDB}"/>
              </a:ext>
            </a:extLst>
          </p:cNvPr>
          <p:cNvSpPr/>
          <p:nvPr/>
        </p:nvSpPr>
        <p:spPr bwMode="auto">
          <a:xfrm>
            <a:off x="2188956" y="4254819"/>
            <a:ext cx="161122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0B6AF608-2C44-037C-B258-182FA45D25DB}"/>
              </a:ext>
            </a:extLst>
          </p:cNvPr>
          <p:cNvSpPr/>
          <p:nvPr/>
        </p:nvSpPr>
        <p:spPr bwMode="auto">
          <a:xfrm>
            <a:off x="3724521" y="4254819"/>
            <a:ext cx="1627790"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CB1D203D-C399-3DD8-C984-1CED7803CF8A}"/>
              </a:ext>
            </a:extLst>
          </p:cNvPr>
          <p:cNvSpPr/>
          <p:nvPr/>
        </p:nvSpPr>
        <p:spPr bwMode="auto">
          <a:xfrm>
            <a:off x="5351194" y="425481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8D287354-F682-7EB4-168D-170D4861A971}"/>
              </a:ext>
            </a:extLst>
          </p:cNvPr>
          <p:cNvSpPr/>
          <p:nvPr/>
        </p:nvSpPr>
        <p:spPr bwMode="auto">
          <a:xfrm>
            <a:off x="6936454" y="425481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F0FFF31F-785E-F687-B143-7FE895B29853}"/>
              </a:ext>
            </a:extLst>
          </p:cNvPr>
          <p:cNvSpPr/>
          <p:nvPr/>
        </p:nvSpPr>
        <p:spPr bwMode="auto">
          <a:xfrm>
            <a:off x="8521715" y="425481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8D5C724D-C630-510C-D700-776FFE3ED374}"/>
              </a:ext>
            </a:extLst>
          </p:cNvPr>
          <p:cNvSpPr/>
          <p:nvPr/>
        </p:nvSpPr>
        <p:spPr bwMode="auto">
          <a:xfrm>
            <a:off x="10098692" y="4254819"/>
            <a:ext cx="151183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3" name="TextBox 42">
            <a:extLst>
              <a:ext uri="{FF2B5EF4-FFF2-40B4-BE49-F238E27FC236}">
                <a16:creationId xmlns:a16="http://schemas.microsoft.com/office/drawing/2014/main" id="{2697CCE8-88EA-CE97-E2C5-22BC0BBF61FA}"/>
              </a:ext>
            </a:extLst>
          </p:cNvPr>
          <p:cNvSpPr txBox="1"/>
          <p:nvPr/>
        </p:nvSpPr>
        <p:spPr>
          <a:xfrm>
            <a:off x="2236304"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10 </a:t>
            </a:r>
            <a:endParaRPr lang="en-US" sz="1200">
              <a:solidFill>
                <a:srgbClr val="091F2C"/>
              </a:solidFill>
              <a:cs typeface="Segoe UI"/>
            </a:endParaRPr>
          </a:p>
        </p:txBody>
      </p:sp>
      <p:sp>
        <p:nvSpPr>
          <p:cNvPr id="44" name="TextBox 43">
            <a:extLst>
              <a:ext uri="{FF2B5EF4-FFF2-40B4-BE49-F238E27FC236}">
                <a16:creationId xmlns:a16="http://schemas.microsoft.com/office/drawing/2014/main" id="{3EC7C703-4FBF-C945-ADAF-51E008B430ED}"/>
              </a:ext>
            </a:extLst>
          </p:cNvPr>
          <p:cNvSpPr txBox="1"/>
          <p:nvPr/>
        </p:nvSpPr>
        <p:spPr>
          <a:xfrm>
            <a:off x="3818282"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11</a:t>
            </a:r>
          </a:p>
        </p:txBody>
      </p:sp>
      <p:sp>
        <p:nvSpPr>
          <p:cNvPr id="45" name="TextBox 44">
            <a:extLst>
              <a:ext uri="{FF2B5EF4-FFF2-40B4-BE49-F238E27FC236}">
                <a16:creationId xmlns:a16="http://schemas.microsoft.com/office/drawing/2014/main" id="{57B84E73-3774-4DEB-E025-52BC4475A3B7}"/>
              </a:ext>
            </a:extLst>
          </p:cNvPr>
          <p:cNvSpPr txBox="1"/>
          <p:nvPr/>
        </p:nvSpPr>
        <p:spPr>
          <a:xfrm>
            <a:off x="5391977"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12</a:t>
            </a:r>
          </a:p>
        </p:txBody>
      </p:sp>
      <p:sp>
        <p:nvSpPr>
          <p:cNvPr id="46" name="TextBox 45">
            <a:extLst>
              <a:ext uri="{FF2B5EF4-FFF2-40B4-BE49-F238E27FC236}">
                <a16:creationId xmlns:a16="http://schemas.microsoft.com/office/drawing/2014/main" id="{603E90D3-ADA5-0476-CC67-4F2346E9E3F8}"/>
              </a:ext>
            </a:extLst>
          </p:cNvPr>
          <p:cNvSpPr txBox="1"/>
          <p:nvPr/>
        </p:nvSpPr>
        <p:spPr>
          <a:xfrm>
            <a:off x="6973955"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13</a:t>
            </a:r>
          </a:p>
        </p:txBody>
      </p:sp>
      <p:sp>
        <p:nvSpPr>
          <p:cNvPr id="47" name="TextBox 46">
            <a:extLst>
              <a:ext uri="{FF2B5EF4-FFF2-40B4-BE49-F238E27FC236}">
                <a16:creationId xmlns:a16="http://schemas.microsoft.com/office/drawing/2014/main" id="{72189556-A971-CDE1-0B5C-CCC5EA438A77}"/>
              </a:ext>
            </a:extLst>
          </p:cNvPr>
          <p:cNvSpPr txBox="1"/>
          <p:nvPr/>
        </p:nvSpPr>
        <p:spPr>
          <a:xfrm>
            <a:off x="8572498"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14</a:t>
            </a:r>
          </a:p>
        </p:txBody>
      </p:sp>
      <p:sp>
        <p:nvSpPr>
          <p:cNvPr id="48" name="TextBox 47">
            <a:extLst>
              <a:ext uri="{FF2B5EF4-FFF2-40B4-BE49-F238E27FC236}">
                <a16:creationId xmlns:a16="http://schemas.microsoft.com/office/drawing/2014/main" id="{A4BCD043-1262-BFF1-BCEE-FC2F2BC7B561}"/>
              </a:ext>
            </a:extLst>
          </p:cNvPr>
          <p:cNvSpPr txBox="1"/>
          <p:nvPr/>
        </p:nvSpPr>
        <p:spPr>
          <a:xfrm>
            <a:off x="10146193"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15</a:t>
            </a:r>
          </a:p>
        </p:txBody>
      </p:sp>
      <p:sp>
        <p:nvSpPr>
          <p:cNvPr id="49" name="TextBox 48">
            <a:extLst>
              <a:ext uri="{FF2B5EF4-FFF2-40B4-BE49-F238E27FC236}">
                <a16:creationId xmlns:a16="http://schemas.microsoft.com/office/drawing/2014/main" id="{8B19F473-4173-4F5A-EA66-DA1B80F71478}"/>
              </a:ext>
            </a:extLst>
          </p:cNvPr>
          <p:cNvSpPr txBox="1"/>
          <p:nvPr/>
        </p:nvSpPr>
        <p:spPr>
          <a:xfrm>
            <a:off x="2951921" y="431026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50" name="TextBox 49">
            <a:extLst>
              <a:ext uri="{FF2B5EF4-FFF2-40B4-BE49-F238E27FC236}">
                <a16:creationId xmlns:a16="http://schemas.microsoft.com/office/drawing/2014/main" id="{C894F1A1-D821-9D9B-F243-0A2535143816}"/>
              </a:ext>
            </a:extLst>
          </p:cNvPr>
          <p:cNvSpPr txBox="1"/>
          <p:nvPr/>
        </p:nvSpPr>
        <p:spPr>
          <a:xfrm>
            <a:off x="4227443"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51" name="TextBox 50">
            <a:extLst>
              <a:ext uri="{FF2B5EF4-FFF2-40B4-BE49-F238E27FC236}">
                <a16:creationId xmlns:a16="http://schemas.microsoft.com/office/drawing/2014/main" id="{147EB1E4-7781-4E40-1519-10AB880D0FD8}"/>
              </a:ext>
            </a:extLst>
          </p:cNvPr>
          <p:cNvSpPr txBox="1"/>
          <p:nvPr/>
        </p:nvSpPr>
        <p:spPr>
          <a:xfrm>
            <a:off x="5834269"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52" name="TextBox 51">
            <a:extLst>
              <a:ext uri="{FF2B5EF4-FFF2-40B4-BE49-F238E27FC236}">
                <a16:creationId xmlns:a16="http://schemas.microsoft.com/office/drawing/2014/main" id="{2D188691-2F03-D9CA-137E-E4BC041FFE01}"/>
              </a:ext>
            </a:extLst>
          </p:cNvPr>
          <p:cNvSpPr txBox="1"/>
          <p:nvPr/>
        </p:nvSpPr>
        <p:spPr>
          <a:xfrm>
            <a:off x="7383117"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53" name="TextBox 52">
            <a:extLst>
              <a:ext uri="{FF2B5EF4-FFF2-40B4-BE49-F238E27FC236}">
                <a16:creationId xmlns:a16="http://schemas.microsoft.com/office/drawing/2014/main" id="{B55F1FA9-A827-7B15-8FEA-C539416B846C}"/>
              </a:ext>
            </a:extLst>
          </p:cNvPr>
          <p:cNvSpPr txBox="1"/>
          <p:nvPr/>
        </p:nvSpPr>
        <p:spPr>
          <a:xfrm>
            <a:off x="8981660"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54" name="TextBox 53">
            <a:extLst>
              <a:ext uri="{FF2B5EF4-FFF2-40B4-BE49-F238E27FC236}">
                <a16:creationId xmlns:a16="http://schemas.microsoft.com/office/drawing/2014/main" id="{E9DB6718-5FF5-2850-D9A9-6006B4869606}"/>
              </a:ext>
            </a:extLst>
          </p:cNvPr>
          <p:cNvSpPr txBox="1"/>
          <p:nvPr/>
        </p:nvSpPr>
        <p:spPr>
          <a:xfrm>
            <a:off x="10555356"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55" name="TextBox 54">
            <a:extLst>
              <a:ext uri="{FF2B5EF4-FFF2-40B4-BE49-F238E27FC236}">
                <a16:creationId xmlns:a16="http://schemas.microsoft.com/office/drawing/2014/main" id="{6DF80572-6406-6BAB-5770-4DB4B9509075}"/>
              </a:ext>
            </a:extLst>
          </p:cNvPr>
          <p:cNvSpPr txBox="1"/>
          <p:nvPr/>
        </p:nvSpPr>
        <p:spPr>
          <a:xfrm>
            <a:off x="2236304" y="4638260"/>
            <a:ext cx="1421849" cy="12958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err="1">
                <a:solidFill>
                  <a:schemeClr val="bg1"/>
                </a:solidFill>
                <a:cs typeface="Segoe UI"/>
              </a:rPr>
              <a:t>VSCode</a:t>
            </a:r>
            <a:r>
              <a:rPr lang="en-US" sz="1500" b="1">
                <a:solidFill>
                  <a:schemeClr val="bg1"/>
                </a:solidFill>
                <a:cs typeface="Segoe UI"/>
              </a:rPr>
              <a:t> Agent</a:t>
            </a:r>
          </a:p>
          <a:p>
            <a:pPr>
              <a:lnSpc>
                <a:spcPct val="150000"/>
              </a:lnSpc>
            </a:pPr>
            <a:r>
              <a:rPr lang="en-US" sz="1500" b="1">
                <a:solidFill>
                  <a:schemeClr val="bg1"/>
                </a:solidFill>
                <a:cs typeface="Segoe UI"/>
              </a:rPr>
              <a:t>Agentic RAG</a:t>
            </a:r>
          </a:p>
          <a:p>
            <a:pPr>
              <a:lnSpc>
                <a:spcPct val="150000"/>
              </a:lnSpc>
            </a:pPr>
            <a:r>
              <a:rPr lang="en-US" sz="1300" b="1">
                <a:solidFill>
                  <a:schemeClr val="bg1"/>
                </a:solidFill>
                <a:cs typeface="Segoe UI"/>
              </a:rPr>
              <a:t>Code Interpreter</a:t>
            </a:r>
          </a:p>
          <a:p>
            <a:pPr>
              <a:lnSpc>
                <a:spcPct val="150000"/>
              </a:lnSpc>
            </a:pPr>
            <a:endParaRPr lang="en-US" sz="1500" b="1">
              <a:solidFill>
                <a:schemeClr val="bg1"/>
              </a:solidFill>
              <a:cs typeface="Segoe UI"/>
            </a:endParaRPr>
          </a:p>
        </p:txBody>
      </p:sp>
      <p:sp>
        <p:nvSpPr>
          <p:cNvPr id="56" name="TextBox 55">
            <a:extLst>
              <a:ext uri="{FF2B5EF4-FFF2-40B4-BE49-F238E27FC236}">
                <a16:creationId xmlns:a16="http://schemas.microsoft.com/office/drawing/2014/main" id="{E7F7BACB-56FF-D5BC-59E3-F5D92B99675E}"/>
              </a:ext>
            </a:extLst>
          </p:cNvPr>
          <p:cNvSpPr txBox="1"/>
          <p:nvPr/>
        </p:nvSpPr>
        <p:spPr>
          <a:xfrm>
            <a:off x="3768586" y="4629978"/>
            <a:ext cx="1587500" cy="124963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300" b="1">
                <a:solidFill>
                  <a:schemeClr val="bg1"/>
                </a:solidFill>
                <a:cs typeface="Segoe UI"/>
              </a:rPr>
              <a:t>AI Studio Advanced</a:t>
            </a:r>
          </a:p>
          <a:p>
            <a:pPr>
              <a:lnSpc>
                <a:spcPct val="150000"/>
              </a:lnSpc>
            </a:pPr>
            <a:r>
              <a:rPr lang="en-US" sz="1500" b="1" err="1">
                <a:solidFill>
                  <a:schemeClr val="bg1"/>
                </a:solidFill>
                <a:cs typeface="Segoe UI"/>
              </a:rPr>
              <a:t>AutoGen</a:t>
            </a:r>
            <a:endParaRPr lang="en-US" sz="1500" b="1">
              <a:solidFill>
                <a:schemeClr val="bg1"/>
              </a:solidFill>
              <a:cs typeface="Segoe UI"/>
            </a:endParaRPr>
          </a:p>
          <a:p>
            <a:pPr>
              <a:lnSpc>
                <a:spcPct val="150000"/>
              </a:lnSpc>
            </a:pPr>
            <a:r>
              <a:rPr lang="en-US" sz="1300" b="1">
                <a:solidFill>
                  <a:schemeClr val="bg1"/>
                </a:solidFill>
                <a:cs typeface="Segoe UI"/>
              </a:rPr>
              <a:t>Data Access Control</a:t>
            </a:r>
          </a:p>
          <a:p>
            <a:pPr>
              <a:lnSpc>
                <a:spcPct val="150000"/>
              </a:lnSpc>
            </a:pPr>
            <a:r>
              <a:rPr lang="en-US" sz="1500" b="1">
                <a:solidFill>
                  <a:schemeClr val="bg1"/>
                </a:solidFill>
                <a:cs typeface="Segoe UI"/>
              </a:rPr>
              <a:t>Fine Tuning</a:t>
            </a:r>
          </a:p>
        </p:txBody>
      </p:sp>
      <p:sp>
        <p:nvSpPr>
          <p:cNvPr id="57" name="TextBox 56">
            <a:extLst>
              <a:ext uri="{FF2B5EF4-FFF2-40B4-BE49-F238E27FC236}">
                <a16:creationId xmlns:a16="http://schemas.microsoft.com/office/drawing/2014/main" id="{03C6FB32-346C-BB39-7B94-E419689762AB}"/>
              </a:ext>
            </a:extLst>
          </p:cNvPr>
          <p:cNvSpPr txBox="1"/>
          <p:nvPr/>
        </p:nvSpPr>
        <p:spPr>
          <a:xfrm>
            <a:off x="5474803" y="4646543"/>
            <a:ext cx="1421849" cy="6494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Model catalog</a:t>
            </a:r>
          </a:p>
          <a:p>
            <a:pPr>
              <a:lnSpc>
                <a:spcPct val="150000"/>
              </a:lnSpc>
            </a:pPr>
            <a:r>
              <a:rPr lang="en-US" sz="1500" b="1">
                <a:solidFill>
                  <a:schemeClr val="bg1"/>
                </a:solidFill>
                <a:cs typeface="Segoe UI"/>
              </a:rPr>
              <a:t>Evaluations</a:t>
            </a:r>
          </a:p>
        </p:txBody>
      </p:sp>
      <p:sp>
        <p:nvSpPr>
          <p:cNvPr id="59" name="TextBox 58">
            <a:extLst>
              <a:ext uri="{FF2B5EF4-FFF2-40B4-BE49-F238E27FC236}">
                <a16:creationId xmlns:a16="http://schemas.microsoft.com/office/drawing/2014/main" id="{B5E7848B-B47B-57D0-1302-5AB8B4D8A1A3}"/>
              </a:ext>
            </a:extLst>
          </p:cNvPr>
          <p:cNvSpPr txBox="1"/>
          <p:nvPr/>
        </p:nvSpPr>
        <p:spPr>
          <a:xfrm>
            <a:off x="8671889" y="4687955"/>
            <a:ext cx="1421849" cy="10504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Hack!</a:t>
            </a:r>
            <a:endParaRPr lang="en-US">
              <a:solidFill>
                <a:srgbClr val="FFFFFF"/>
              </a:solidFill>
              <a:cs typeface="Segoe UI"/>
            </a:endParaRPr>
          </a:p>
          <a:p>
            <a:pPr>
              <a:lnSpc>
                <a:spcPct val="150000"/>
              </a:lnSpc>
            </a:pPr>
            <a:r>
              <a:rPr lang="en-US" sz="2000" b="1">
                <a:solidFill>
                  <a:schemeClr val="bg1"/>
                </a:solidFill>
                <a:cs typeface="Segoe UI"/>
              </a:rPr>
              <a:t>Hack!</a:t>
            </a:r>
          </a:p>
          <a:p>
            <a:pPr>
              <a:lnSpc>
                <a:spcPct val="150000"/>
              </a:lnSpc>
            </a:pPr>
            <a:r>
              <a:rPr lang="en-US" sz="1200" b="1">
                <a:solidFill>
                  <a:schemeClr val="bg1"/>
                </a:solidFill>
                <a:cs typeface="Segoe UI"/>
              </a:rPr>
              <a:t>Hack!</a:t>
            </a:r>
            <a:endParaRPr lang="en-US" sz="1200">
              <a:solidFill>
                <a:schemeClr val="bg1"/>
              </a:solidFill>
              <a:cs typeface="Segoe UI"/>
            </a:endParaRPr>
          </a:p>
        </p:txBody>
      </p:sp>
      <p:sp>
        <p:nvSpPr>
          <p:cNvPr id="60" name="TextBox 59">
            <a:extLst>
              <a:ext uri="{FF2B5EF4-FFF2-40B4-BE49-F238E27FC236}">
                <a16:creationId xmlns:a16="http://schemas.microsoft.com/office/drawing/2014/main" id="{CF9568A0-075A-54DB-193F-4F2A368B554E}"/>
              </a:ext>
            </a:extLst>
          </p:cNvPr>
          <p:cNvSpPr txBox="1"/>
          <p:nvPr/>
        </p:nvSpPr>
        <p:spPr>
          <a:xfrm>
            <a:off x="10245584" y="4687955"/>
            <a:ext cx="1421849" cy="1041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2000" b="1">
                <a:solidFill>
                  <a:schemeClr val="bg1"/>
                </a:solidFill>
                <a:cs typeface="Segoe UI"/>
              </a:rPr>
              <a:t>Hack!</a:t>
            </a:r>
            <a:endParaRPr lang="en-US" sz="2000">
              <a:solidFill>
                <a:schemeClr val="bg1"/>
              </a:solidFill>
              <a:cs typeface="Segoe UI"/>
            </a:endParaRPr>
          </a:p>
          <a:p>
            <a:pPr>
              <a:lnSpc>
                <a:spcPct val="150000"/>
              </a:lnSpc>
            </a:pPr>
            <a:r>
              <a:rPr lang="en-US" sz="1200" b="1">
                <a:solidFill>
                  <a:schemeClr val="bg1"/>
                </a:solidFill>
                <a:cs typeface="Segoe UI"/>
              </a:rPr>
              <a:t>Hack!</a:t>
            </a:r>
          </a:p>
          <a:p>
            <a:pPr>
              <a:lnSpc>
                <a:spcPct val="150000"/>
              </a:lnSpc>
            </a:pPr>
            <a:r>
              <a:rPr lang="en-US" sz="1500" b="1">
                <a:solidFill>
                  <a:schemeClr val="bg1"/>
                </a:solidFill>
                <a:cs typeface="Segoe UI"/>
              </a:rPr>
              <a:t>Hack!</a:t>
            </a:r>
          </a:p>
        </p:txBody>
      </p:sp>
      <p:sp>
        <p:nvSpPr>
          <p:cNvPr id="61" name="Rectangle 60">
            <a:extLst>
              <a:ext uri="{FF2B5EF4-FFF2-40B4-BE49-F238E27FC236}">
                <a16:creationId xmlns:a16="http://schemas.microsoft.com/office/drawing/2014/main" id="{D309DE80-DB23-0A44-43A3-96ED173F4E0E}"/>
              </a:ext>
            </a:extLst>
          </p:cNvPr>
          <p:cNvSpPr/>
          <p:nvPr/>
        </p:nvSpPr>
        <p:spPr bwMode="auto">
          <a:xfrm>
            <a:off x="582130" y="4263101"/>
            <a:ext cx="161122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5B97D0D3-1828-B03C-E45D-28F811A214F1}"/>
              </a:ext>
            </a:extLst>
          </p:cNvPr>
          <p:cNvSpPr txBox="1"/>
          <p:nvPr/>
        </p:nvSpPr>
        <p:spPr>
          <a:xfrm>
            <a:off x="629478" y="426002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9 </a:t>
            </a:r>
            <a:endParaRPr lang="en-US" sz="1200">
              <a:solidFill>
                <a:srgbClr val="091F2C"/>
              </a:solidFill>
              <a:cs typeface="Segoe UI"/>
            </a:endParaRPr>
          </a:p>
        </p:txBody>
      </p:sp>
      <p:sp>
        <p:nvSpPr>
          <p:cNvPr id="63" name="TextBox 62">
            <a:extLst>
              <a:ext uri="{FF2B5EF4-FFF2-40B4-BE49-F238E27FC236}">
                <a16:creationId xmlns:a16="http://schemas.microsoft.com/office/drawing/2014/main" id="{450C6885-AA86-1D24-3098-15C36B3F93FF}"/>
              </a:ext>
            </a:extLst>
          </p:cNvPr>
          <p:cNvSpPr txBox="1"/>
          <p:nvPr/>
        </p:nvSpPr>
        <p:spPr>
          <a:xfrm>
            <a:off x="1394791" y="4318551"/>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MONDAY</a:t>
            </a:r>
            <a:endParaRPr lang="en-US" sz="1200">
              <a:cs typeface="Segoe UI"/>
            </a:endParaRPr>
          </a:p>
        </p:txBody>
      </p:sp>
      <p:sp>
        <p:nvSpPr>
          <p:cNvPr id="64" name="TextBox 63">
            <a:extLst>
              <a:ext uri="{FF2B5EF4-FFF2-40B4-BE49-F238E27FC236}">
                <a16:creationId xmlns:a16="http://schemas.microsoft.com/office/drawing/2014/main" id="{B0F54ACD-CB72-761E-8973-E3560ED7A5ED}"/>
              </a:ext>
            </a:extLst>
          </p:cNvPr>
          <p:cNvSpPr txBox="1"/>
          <p:nvPr/>
        </p:nvSpPr>
        <p:spPr>
          <a:xfrm>
            <a:off x="629478" y="4638260"/>
            <a:ext cx="1537805" cy="13015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Semantic Kernel</a:t>
            </a:r>
          </a:p>
          <a:p>
            <a:pPr>
              <a:lnSpc>
                <a:spcPct val="150000"/>
              </a:lnSpc>
            </a:pPr>
            <a:r>
              <a:rPr lang="en-US" sz="1500" b="1">
                <a:solidFill>
                  <a:schemeClr val="bg1"/>
                </a:solidFill>
                <a:cs typeface="Segoe UI"/>
              </a:rPr>
              <a:t>Spring AI</a:t>
            </a:r>
          </a:p>
          <a:p>
            <a:pPr>
              <a:lnSpc>
                <a:spcPct val="150000"/>
              </a:lnSpc>
            </a:pPr>
            <a:r>
              <a:rPr lang="en-US" sz="1500" b="1">
                <a:solidFill>
                  <a:schemeClr val="bg1"/>
                </a:solidFill>
                <a:cs typeface="Segoe UI"/>
              </a:rPr>
              <a:t>Vision models</a:t>
            </a:r>
          </a:p>
          <a:p>
            <a:pPr>
              <a:lnSpc>
                <a:spcPct val="150000"/>
              </a:lnSpc>
            </a:pPr>
            <a:r>
              <a:rPr lang="en-US" sz="1300" b="1">
                <a:solidFill>
                  <a:schemeClr val="bg1"/>
                </a:solidFill>
                <a:cs typeface="Segoe UI"/>
              </a:rPr>
              <a:t>Internationalization</a:t>
            </a:r>
          </a:p>
        </p:txBody>
      </p:sp>
      <p:sp>
        <p:nvSpPr>
          <p:cNvPr id="65" name="TextBox 64">
            <a:extLst>
              <a:ext uri="{FF2B5EF4-FFF2-40B4-BE49-F238E27FC236}">
                <a16:creationId xmlns:a16="http://schemas.microsoft.com/office/drawing/2014/main" id="{842D38E6-4547-1E1B-92D1-9EBBD19DBFD6}"/>
              </a:ext>
            </a:extLst>
          </p:cNvPr>
          <p:cNvSpPr txBox="1"/>
          <p:nvPr/>
        </p:nvSpPr>
        <p:spPr>
          <a:xfrm>
            <a:off x="7015367" y="4687955"/>
            <a:ext cx="1421849" cy="10504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Hack!</a:t>
            </a:r>
            <a:endParaRPr lang="en-US">
              <a:solidFill>
                <a:srgbClr val="FFFFFF"/>
              </a:solidFill>
              <a:cs typeface="Segoe UI"/>
            </a:endParaRPr>
          </a:p>
          <a:p>
            <a:pPr>
              <a:lnSpc>
                <a:spcPct val="150000"/>
              </a:lnSpc>
            </a:pPr>
            <a:r>
              <a:rPr lang="en-US" sz="2000" b="1">
                <a:solidFill>
                  <a:schemeClr val="bg1"/>
                </a:solidFill>
                <a:cs typeface="Segoe UI"/>
              </a:rPr>
              <a:t>Hack!</a:t>
            </a:r>
          </a:p>
          <a:p>
            <a:pPr>
              <a:lnSpc>
                <a:spcPct val="150000"/>
              </a:lnSpc>
            </a:pPr>
            <a:r>
              <a:rPr lang="en-US" sz="1200" b="1">
                <a:solidFill>
                  <a:schemeClr val="bg1"/>
                </a:solidFill>
                <a:cs typeface="Segoe UI"/>
              </a:rPr>
              <a:t>Hack!</a:t>
            </a:r>
            <a:endParaRPr lang="en-US" sz="1200">
              <a:solidFill>
                <a:schemeClr val="bg1"/>
              </a:solidFill>
              <a:cs typeface="Segoe UI"/>
            </a:endParaRPr>
          </a:p>
        </p:txBody>
      </p:sp>
      <p:sp>
        <p:nvSpPr>
          <p:cNvPr id="66" name="Rectangle 65">
            <a:extLst>
              <a:ext uri="{FF2B5EF4-FFF2-40B4-BE49-F238E27FC236}">
                <a16:creationId xmlns:a16="http://schemas.microsoft.com/office/drawing/2014/main" id="{CB15E6AF-92F3-C1F1-710B-F377667D8317}"/>
              </a:ext>
            </a:extLst>
          </p:cNvPr>
          <p:cNvSpPr/>
          <p:nvPr/>
        </p:nvSpPr>
        <p:spPr bwMode="auto">
          <a:xfrm>
            <a:off x="379344" y="6069495"/>
            <a:ext cx="11383617" cy="790161"/>
          </a:xfrm>
          <a:prstGeom prst="rect">
            <a:avLst/>
          </a:prstGeom>
          <a:solidFill>
            <a:srgbClr val="0A0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tx1"/>
                </a:solidFill>
                <a:ea typeface="Segoe UI" pitchFamily="34" charset="0"/>
                <a:cs typeface="Segoe UI"/>
              </a:rPr>
              <a:t> Submissions due September 16, 11:59 PM PT!</a:t>
            </a:r>
            <a:endParaRPr lang="en-US" sz="200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F4221372-8BD8-CC97-9955-ADBD28B3B58F}"/>
              </a:ext>
            </a:extLst>
          </p:cNvPr>
          <p:cNvSpPr/>
          <p:nvPr/>
        </p:nvSpPr>
        <p:spPr bwMode="auto">
          <a:xfrm>
            <a:off x="565564" y="1712057"/>
            <a:ext cx="1611225" cy="2075721"/>
          </a:xfrm>
          <a:prstGeom prst="rect">
            <a:avLst/>
          </a:prstGeom>
          <a:solidFill>
            <a:schemeClr val="accent5">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9" name="TextBox 68">
            <a:extLst>
              <a:ext uri="{FF2B5EF4-FFF2-40B4-BE49-F238E27FC236}">
                <a16:creationId xmlns:a16="http://schemas.microsoft.com/office/drawing/2014/main" id="{5A5C7E25-E860-962F-5B81-1D97A41B6FD8}"/>
              </a:ext>
            </a:extLst>
          </p:cNvPr>
          <p:cNvSpPr txBox="1"/>
          <p:nvPr/>
        </p:nvSpPr>
        <p:spPr>
          <a:xfrm>
            <a:off x="612912" y="17089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9 </a:t>
            </a:r>
            <a:endParaRPr lang="en-US" sz="1200">
              <a:solidFill>
                <a:schemeClr val="tx1">
                  <a:lumMod val="65000"/>
                </a:schemeClr>
              </a:solidFill>
              <a:cs typeface="Segoe UI"/>
            </a:endParaRPr>
          </a:p>
        </p:txBody>
      </p:sp>
      <p:sp>
        <p:nvSpPr>
          <p:cNvPr id="70" name="TextBox 69">
            <a:extLst>
              <a:ext uri="{FF2B5EF4-FFF2-40B4-BE49-F238E27FC236}">
                <a16:creationId xmlns:a16="http://schemas.microsoft.com/office/drawing/2014/main" id="{7EB9A1E0-4EA6-47B6-0E20-CE816CFAC17F}"/>
              </a:ext>
            </a:extLst>
          </p:cNvPr>
          <p:cNvSpPr txBox="1"/>
          <p:nvPr/>
        </p:nvSpPr>
        <p:spPr>
          <a:xfrm>
            <a:off x="1378225" y="1767507"/>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72" name="TextBox 71">
            <a:extLst>
              <a:ext uri="{FF2B5EF4-FFF2-40B4-BE49-F238E27FC236}">
                <a16:creationId xmlns:a16="http://schemas.microsoft.com/office/drawing/2014/main" id="{AEF570DF-63C8-1873-C6A4-66D42483AF09}"/>
              </a:ext>
            </a:extLst>
          </p:cNvPr>
          <p:cNvSpPr txBox="1"/>
          <p:nvPr/>
        </p:nvSpPr>
        <p:spPr>
          <a:xfrm>
            <a:off x="8253828" y="622115"/>
            <a:ext cx="3351862"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3000" b="1" dirty="0">
                <a:solidFill>
                  <a:srgbClr val="FFFFFF"/>
                </a:solidFill>
                <a:cs typeface="Segoe UI"/>
                <a:hlinkClick r:id="rId3">
                  <a:extLst>
                    <a:ext uri="{A12FA001-AC4F-418D-AE19-62706E023703}">
                      <ahyp:hlinkClr xmlns:ahyp="http://schemas.microsoft.com/office/drawing/2018/hyperlinkcolor" val="tx"/>
                    </a:ext>
                  </a:extLst>
                </a:hlinkClick>
              </a:rPr>
              <a:t>aka.ms/RAGhack</a:t>
            </a:r>
            <a:endParaRPr lang="en-US" sz="3000" b="1" dirty="0">
              <a:solidFill>
                <a:srgbClr val="FFFFFF"/>
              </a:solidFill>
              <a:cs typeface="Segoe UI"/>
            </a:endParaRPr>
          </a:p>
        </p:txBody>
      </p:sp>
    </p:spTree>
    <p:extLst>
      <p:ext uri="{BB962C8B-B14F-4D97-AF65-F5344CB8AC3E}">
        <p14:creationId xmlns:p14="http://schemas.microsoft.com/office/powerpoint/2010/main" val="2442989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5D5CD-5D95-FD3C-AF73-540EF3D62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CF752-FD9E-750F-7C8C-36303FF70915}"/>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The benefits of RAG</a:t>
            </a:r>
            <a:endParaRPr lang="en-US"/>
          </a:p>
        </p:txBody>
      </p:sp>
      <p:pic>
        <p:nvPicPr>
          <p:cNvPr id="4" name="Picture 3" descr="A screenshot of a chat&#10;&#10;Description automatically generated">
            <a:extLst>
              <a:ext uri="{FF2B5EF4-FFF2-40B4-BE49-F238E27FC236}">
                <a16:creationId xmlns:a16="http://schemas.microsoft.com/office/drawing/2014/main" id="{81B2EDB2-F638-A7BE-87D0-75DC9CF21EFB}"/>
              </a:ext>
            </a:extLst>
          </p:cNvPr>
          <p:cNvPicPr>
            <a:picLocks noChangeAspect="1"/>
          </p:cNvPicPr>
          <p:nvPr/>
        </p:nvPicPr>
        <p:blipFill>
          <a:blip r:embed="rId2"/>
          <a:stretch>
            <a:fillRect/>
          </a:stretch>
        </p:blipFill>
        <p:spPr>
          <a:xfrm>
            <a:off x="838200" y="1527666"/>
            <a:ext cx="6951265" cy="3494708"/>
          </a:xfrm>
          <a:prstGeom prst="rect">
            <a:avLst/>
          </a:prstGeom>
          <a:ln>
            <a:solidFill>
              <a:schemeClr val="tx1">
                <a:lumMod val="50000"/>
                <a:lumOff val="50000"/>
              </a:schemeClr>
            </a:solidFill>
          </a:ln>
          <a:effectLst/>
        </p:spPr>
      </p:pic>
      <p:pic>
        <p:nvPicPr>
          <p:cNvPr id="5" name="Picture 4" descr="A screenshot of a chat&#10;&#10;Description automatically generated">
            <a:extLst>
              <a:ext uri="{FF2B5EF4-FFF2-40B4-BE49-F238E27FC236}">
                <a16:creationId xmlns:a16="http://schemas.microsoft.com/office/drawing/2014/main" id="{167C5233-B4D3-1795-274D-35402B3ED32A}"/>
              </a:ext>
            </a:extLst>
          </p:cNvPr>
          <p:cNvPicPr>
            <a:picLocks noChangeAspect="1"/>
          </p:cNvPicPr>
          <p:nvPr/>
        </p:nvPicPr>
        <p:blipFill>
          <a:blip r:embed="rId3"/>
          <a:stretch>
            <a:fillRect/>
          </a:stretch>
        </p:blipFill>
        <p:spPr>
          <a:xfrm>
            <a:off x="4943060" y="2931568"/>
            <a:ext cx="6134100" cy="3644900"/>
          </a:xfrm>
          <a:prstGeom prst="rect">
            <a:avLst/>
          </a:prstGeom>
          <a:ln>
            <a:solidFill>
              <a:schemeClr val="tx1">
                <a:lumMod val="50000"/>
                <a:lumOff val="50000"/>
              </a:schemeClr>
            </a:solidFill>
          </a:ln>
          <a:effectLst/>
        </p:spPr>
      </p:pic>
      <p:sp>
        <p:nvSpPr>
          <p:cNvPr id="6" name="TextBox 5">
            <a:extLst>
              <a:ext uri="{FF2B5EF4-FFF2-40B4-BE49-F238E27FC236}">
                <a16:creationId xmlns:a16="http://schemas.microsoft.com/office/drawing/2014/main" id="{E395D061-1D0B-74EA-182C-EDD9EC9DEABC}"/>
              </a:ext>
            </a:extLst>
          </p:cNvPr>
          <p:cNvSpPr txBox="1"/>
          <p:nvPr/>
        </p:nvSpPr>
        <p:spPr>
          <a:xfrm>
            <a:off x="7928113" y="1559041"/>
            <a:ext cx="3425687" cy="307777"/>
          </a:xfrm>
          <a:prstGeom prst="rect">
            <a:avLst/>
          </a:prstGeom>
          <a:noFill/>
        </p:spPr>
        <p:txBody>
          <a:bodyPr wrap="square" lIns="0" tIns="0" rIns="0" bIns="0" rtlCol="0">
            <a:spAutoFit/>
          </a:bodyPr>
          <a:lstStyle/>
          <a:p>
            <a:pPr algn="l"/>
            <a:r>
              <a:rPr lang="en-US" sz="2000"/>
              <a:t>Up-to-date public knowledge</a:t>
            </a:r>
          </a:p>
        </p:txBody>
      </p:sp>
      <p:sp>
        <p:nvSpPr>
          <p:cNvPr id="7" name="TextBox 6">
            <a:extLst>
              <a:ext uri="{FF2B5EF4-FFF2-40B4-BE49-F238E27FC236}">
                <a16:creationId xmlns:a16="http://schemas.microsoft.com/office/drawing/2014/main" id="{B00BAE0D-6F33-9D69-47B0-E2E5F20BFAF5}"/>
              </a:ext>
            </a:extLst>
          </p:cNvPr>
          <p:cNvSpPr txBox="1"/>
          <p:nvPr/>
        </p:nvSpPr>
        <p:spPr>
          <a:xfrm>
            <a:off x="1332973" y="5645532"/>
            <a:ext cx="3339548" cy="307777"/>
          </a:xfrm>
          <a:prstGeom prst="rect">
            <a:avLst/>
          </a:prstGeom>
          <a:noFill/>
        </p:spPr>
        <p:txBody>
          <a:bodyPr wrap="square" lIns="0" tIns="0" rIns="0" bIns="0" rtlCol="0">
            <a:spAutoFit/>
          </a:bodyPr>
          <a:lstStyle/>
          <a:p>
            <a:pPr algn="l"/>
            <a:r>
              <a:rPr lang="en-US" sz="2000"/>
              <a:t>Access to internal knowledge</a:t>
            </a:r>
          </a:p>
        </p:txBody>
      </p:sp>
    </p:spTree>
    <p:extLst>
      <p:ext uri="{BB962C8B-B14F-4D97-AF65-F5344CB8AC3E}">
        <p14:creationId xmlns:p14="http://schemas.microsoft.com/office/powerpoint/2010/main" val="93356032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FB2A-0786-315E-C6B8-199B3A0F71C4}"/>
              </a:ext>
            </a:extLst>
          </p:cNvPr>
          <p:cNvSpPr>
            <a:spLocks noGrp="1"/>
          </p:cNvSpPr>
          <p:nvPr>
            <p:ph type="title"/>
          </p:nvPr>
        </p:nvSpPr>
        <p:spPr/>
        <p:txBody>
          <a:bodyPr/>
          <a:lstStyle/>
          <a:p>
            <a:r>
              <a:rPr lang="en-US"/>
              <a:t>RAG in the wild</a:t>
            </a:r>
          </a:p>
        </p:txBody>
      </p:sp>
      <p:pic>
        <p:nvPicPr>
          <p:cNvPr id="5" name="Picture 4" descr="A screenshot of a computer&#10;&#10;Description automatically generated">
            <a:extLst>
              <a:ext uri="{FF2B5EF4-FFF2-40B4-BE49-F238E27FC236}">
                <a16:creationId xmlns:a16="http://schemas.microsoft.com/office/drawing/2014/main" id="{664B9DC0-1CC7-B54B-8826-E9E5FA3A5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9791" y="1507914"/>
            <a:ext cx="5599122" cy="2616733"/>
          </a:xfrm>
          <a:prstGeom prst="rect">
            <a:avLst/>
          </a:prstGeom>
        </p:spPr>
      </p:pic>
      <p:sp>
        <p:nvSpPr>
          <p:cNvPr id="6" name="TextBox 5">
            <a:extLst>
              <a:ext uri="{FF2B5EF4-FFF2-40B4-BE49-F238E27FC236}">
                <a16:creationId xmlns:a16="http://schemas.microsoft.com/office/drawing/2014/main" id="{4834A4B7-1F66-88AB-2F9D-380CC1864EAF}"/>
              </a:ext>
            </a:extLst>
          </p:cNvPr>
          <p:cNvSpPr txBox="1"/>
          <p:nvPr/>
        </p:nvSpPr>
        <p:spPr>
          <a:xfrm>
            <a:off x="6269791" y="1024831"/>
            <a:ext cx="5638801" cy="307777"/>
          </a:xfrm>
          <a:prstGeom prst="rect">
            <a:avLst/>
          </a:prstGeom>
          <a:noFill/>
        </p:spPr>
        <p:txBody>
          <a:bodyPr wrap="square" lIns="0" tIns="0" rIns="0" bIns="0" rtlCol="0">
            <a:spAutoFit/>
          </a:bodyPr>
          <a:lstStyle/>
          <a:p>
            <a:pPr algn="l"/>
            <a:r>
              <a:rPr lang="en-US" sz="2000" err="1"/>
              <a:t>GitHub Copilot (RAG on your VSCode workspace)</a:t>
            </a:r>
          </a:p>
        </p:txBody>
      </p:sp>
      <p:pic>
        <p:nvPicPr>
          <p:cNvPr id="8" name="Picture 7" descr="A screenshot of a chat&#10;&#10;Description automatically generated">
            <a:extLst>
              <a:ext uri="{FF2B5EF4-FFF2-40B4-BE49-F238E27FC236}">
                <a16:creationId xmlns:a16="http://schemas.microsoft.com/office/drawing/2014/main" id="{A4ADEBDA-8FFB-DB41-C07A-EC5FE2BD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3" y="1932702"/>
            <a:ext cx="5395537" cy="1965960"/>
          </a:xfrm>
          <a:prstGeom prst="rect">
            <a:avLst/>
          </a:prstGeom>
        </p:spPr>
      </p:pic>
      <p:sp>
        <p:nvSpPr>
          <p:cNvPr id="9" name="TextBox 8">
            <a:extLst>
              <a:ext uri="{FF2B5EF4-FFF2-40B4-BE49-F238E27FC236}">
                <a16:creationId xmlns:a16="http://schemas.microsoft.com/office/drawing/2014/main" id="{3B7CE093-C74C-E0C3-E4B3-FA0EF4127E7E}"/>
              </a:ext>
            </a:extLst>
          </p:cNvPr>
          <p:cNvSpPr txBox="1"/>
          <p:nvPr/>
        </p:nvSpPr>
        <p:spPr>
          <a:xfrm>
            <a:off x="613223" y="1471950"/>
            <a:ext cx="4101662" cy="307777"/>
          </a:xfrm>
          <a:prstGeom prst="rect">
            <a:avLst/>
          </a:prstGeom>
          <a:noFill/>
        </p:spPr>
        <p:txBody>
          <a:bodyPr wrap="square" lIns="0" tIns="0" rIns="0" bIns="0" rtlCol="0">
            <a:spAutoFit/>
          </a:bodyPr>
          <a:lstStyle/>
          <a:p>
            <a:pPr algn="l"/>
            <a:r>
              <a:rPr lang="en-US" sz="2000" err="1"/>
              <a:t>Teams Copilot (RAG on your chats)</a:t>
            </a:r>
          </a:p>
        </p:txBody>
      </p:sp>
      <p:pic>
        <p:nvPicPr>
          <p:cNvPr id="11" name="Picture 10" descr="A screenshot of a computer&#10;&#10;Description automatically generated">
            <a:extLst>
              <a:ext uri="{FF2B5EF4-FFF2-40B4-BE49-F238E27FC236}">
                <a16:creationId xmlns:a16="http://schemas.microsoft.com/office/drawing/2014/main" id="{37B63E62-5B41-D0C9-F870-690CA942CF6D}"/>
              </a:ext>
            </a:extLst>
          </p:cNvPr>
          <p:cNvPicPr>
            <a:picLocks noChangeAspect="1"/>
          </p:cNvPicPr>
          <p:nvPr/>
        </p:nvPicPr>
        <p:blipFill>
          <a:blip r:embed="rId4">
            <a:extLst>
              <a:ext uri="{28A0092B-C50C-407E-A947-70E740481C1C}">
                <a14:useLocalDpi xmlns:a14="http://schemas.microsoft.com/office/drawing/2010/main" val="0"/>
              </a:ext>
            </a:extLst>
          </a:blip>
          <a:srcRect t="37124"/>
          <a:stretch/>
        </p:blipFill>
        <p:spPr>
          <a:xfrm>
            <a:off x="2892895" y="4927204"/>
            <a:ext cx="6753791" cy="165823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1F7C966-98D8-41AB-B0EA-69E93BAA05D0}"/>
              </a:ext>
            </a:extLst>
          </p:cNvPr>
          <p:cNvPicPr>
            <a:picLocks noChangeAspect="1"/>
          </p:cNvPicPr>
          <p:nvPr/>
        </p:nvPicPr>
        <p:blipFill>
          <a:blip r:embed="rId4">
            <a:extLst>
              <a:ext uri="{28A0092B-C50C-407E-A947-70E740481C1C}">
                <a14:useLocalDpi xmlns:a14="http://schemas.microsoft.com/office/drawing/2010/main" val="0"/>
              </a:ext>
            </a:extLst>
          </a:blip>
          <a:srcRect t="780" b="75436"/>
          <a:stretch/>
        </p:blipFill>
        <p:spPr>
          <a:xfrm>
            <a:off x="2892895" y="4299953"/>
            <a:ext cx="6753791" cy="627251"/>
          </a:xfrm>
          <a:prstGeom prst="rect">
            <a:avLst/>
          </a:prstGeom>
        </p:spPr>
      </p:pic>
      <p:sp>
        <p:nvSpPr>
          <p:cNvPr id="13" name="TextBox 12">
            <a:extLst>
              <a:ext uri="{FF2B5EF4-FFF2-40B4-BE49-F238E27FC236}">
                <a16:creationId xmlns:a16="http://schemas.microsoft.com/office/drawing/2014/main" id="{8ECBCA07-D25E-0BF2-4A69-E3B0EC422953}"/>
              </a:ext>
            </a:extLst>
          </p:cNvPr>
          <p:cNvSpPr txBox="1"/>
          <p:nvPr/>
        </p:nvSpPr>
        <p:spPr>
          <a:xfrm>
            <a:off x="780343" y="4924049"/>
            <a:ext cx="2008577" cy="615553"/>
          </a:xfrm>
          <a:prstGeom prst="rect">
            <a:avLst/>
          </a:prstGeom>
          <a:noFill/>
        </p:spPr>
        <p:txBody>
          <a:bodyPr wrap="square" lIns="0" tIns="0" rIns="0" bIns="0" rtlCol="0">
            <a:spAutoFit/>
          </a:bodyPr>
          <a:lstStyle/>
          <a:p>
            <a:pPr algn="r"/>
            <a:r>
              <a:rPr lang="en-US" sz="2000" err="1"/>
              <a:t>Bing Copilot </a:t>
            </a:r>
          </a:p>
          <a:p>
            <a:pPr algn="r"/>
            <a:r>
              <a:rPr lang="en-US" sz="2000" err="1"/>
              <a:t>(RAG on the web)</a:t>
            </a:r>
          </a:p>
        </p:txBody>
      </p:sp>
    </p:spTree>
    <p:extLst>
      <p:ext uri="{BB962C8B-B14F-4D97-AF65-F5344CB8AC3E}">
        <p14:creationId xmlns:p14="http://schemas.microsoft.com/office/powerpoint/2010/main" val="52748621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7AA42-48A4-DD78-E764-57750BBCA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C298F-E66F-622A-9C82-DA9FE7D74AE6}"/>
              </a:ext>
            </a:extLst>
          </p:cNvPr>
          <p:cNvSpPr>
            <a:spLocks noGrp="1"/>
          </p:cNvSpPr>
          <p:nvPr>
            <p:ph type="title"/>
          </p:nvPr>
        </p:nvSpPr>
        <p:spPr/>
        <p:txBody>
          <a:bodyPr/>
          <a:lstStyle/>
          <a:p>
            <a:r>
              <a:rPr lang="en-US"/>
              <a:t>Types of RAG</a:t>
            </a:r>
          </a:p>
        </p:txBody>
      </p:sp>
    </p:spTree>
    <p:extLst>
      <p:ext uri="{BB962C8B-B14F-4D97-AF65-F5344CB8AC3E}">
        <p14:creationId xmlns:p14="http://schemas.microsoft.com/office/powerpoint/2010/main" val="34595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56E59-876B-4EC3-B780-7B0DB170620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6D472B3B-9909-D812-F197-23CF16030438}"/>
              </a:ext>
            </a:extLst>
          </p:cNvPr>
          <p:cNvSpPr>
            <a:spLocks noGrp="1"/>
          </p:cNvSpPr>
          <p:nvPr>
            <p:ph type="title"/>
          </p:nvPr>
        </p:nvSpPr>
        <p:spPr/>
        <p:txBody>
          <a:bodyPr/>
          <a:lstStyle/>
          <a:p>
            <a:r>
              <a:rPr lang="en-US"/>
              <a:t>Types of RAG</a:t>
            </a:r>
          </a:p>
        </p:txBody>
      </p:sp>
      <p:sp>
        <p:nvSpPr>
          <p:cNvPr id="6" name="Text Placeholder 5">
            <a:extLst>
              <a:ext uri="{FF2B5EF4-FFF2-40B4-BE49-F238E27FC236}">
                <a16:creationId xmlns:a16="http://schemas.microsoft.com/office/drawing/2014/main" id="{2587475A-D491-2D36-9803-21EB83009786}"/>
              </a:ext>
            </a:extLst>
          </p:cNvPr>
          <p:cNvSpPr>
            <a:spLocks noGrp="1"/>
          </p:cNvSpPr>
          <p:nvPr>
            <p:ph type="body" sz="quarter" idx="10"/>
          </p:nvPr>
        </p:nvSpPr>
        <p:spPr>
          <a:xfrm>
            <a:off x="586390" y="1434370"/>
            <a:ext cx="11018520" cy="4567404"/>
          </a:xfrm>
        </p:spPr>
        <p:txBody>
          <a:bodyPr/>
          <a:lstStyle/>
          <a:p>
            <a:r>
              <a:rPr lang="en-US"/>
              <a:t>RAG flows:</a:t>
            </a:r>
          </a:p>
          <a:p>
            <a:pPr marL="457200" indent="-457200">
              <a:buFont typeface="Arial" panose="020B0604020202020204" pitchFamily="34" charset="0"/>
              <a:buChar char="•"/>
            </a:pPr>
            <a:r>
              <a:rPr lang="en-US"/>
              <a:t>Simple RAG</a:t>
            </a:r>
          </a:p>
          <a:p>
            <a:pPr marL="457200" indent="-457200">
              <a:buFont typeface="Arial" panose="020B0604020202020204" pitchFamily="34" charset="0"/>
              <a:buChar char="•"/>
            </a:pPr>
            <a:r>
              <a:rPr lang="en-US"/>
              <a:t>Advanced RAG with Query rewriting</a:t>
            </a:r>
          </a:p>
          <a:p>
            <a:endParaRPr lang="en-US"/>
          </a:p>
          <a:p>
            <a:r>
              <a:rPr lang="en-US"/>
              <a:t>RAG sources:</a:t>
            </a:r>
          </a:p>
          <a:p>
            <a:pPr marL="457200" indent="-457200">
              <a:buFont typeface="Arial" panose="020B0604020202020204" pitchFamily="34" charset="0"/>
              <a:buChar char="•"/>
            </a:pPr>
            <a:r>
              <a:rPr lang="en-US"/>
              <a:t>Structured data (DB tables)</a:t>
            </a:r>
          </a:p>
          <a:p>
            <a:pPr marL="457200" indent="-457200">
              <a:buFont typeface="Arial" panose="020B0604020202020204" pitchFamily="34" charset="0"/>
              <a:buChar char="•"/>
            </a:pPr>
            <a:r>
              <a:rPr lang="en-US"/>
              <a:t>Documents (PDF, MD, etc.)</a:t>
            </a:r>
          </a:p>
          <a:p>
            <a:pPr marL="457200" indent="-457200">
              <a:buFont typeface="Arial" panose="020B0604020202020204" pitchFamily="34" charset="0"/>
              <a:buChar char="•"/>
            </a:pPr>
            <a:r>
              <a:rPr lang="en-US"/>
              <a:t>GraphRAG</a:t>
            </a:r>
          </a:p>
          <a:p>
            <a:pPr marL="457200" indent="-457200">
              <a:buFont typeface="Arial" panose="020B0604020202020204" pitchFamily="34" charset="0"/>
              <a:buChar char="•"/>
            </a:pPr>
            <a:endParaRPr lang="en-US"/>
          </a:p>
        </p:txBody>
      </p:sp>
    </p:spTree>
    <p:extLst>
      <p:ext uri="{BB962C8B-B14F-4D97-AF65-F5344CB8AC3E}">
        <p14:creationId xmlns:p14="http://schemas.microsoft.com/office/powerpoint/2010/main" val="167806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E0FC8-4D4B-7F3E-86F2-99EA247F6094}"/>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3F7BBA0-FD05-074E-9B5C-98404044AD28}"/>
              </a:ext>
            </a:extLst>
          </p:cNvPr>
          <p:cNvSpPr>
            <a:spLocks noGrp="1"/>
          </p:cNvSpPr>
          <p:nvPr>
            <p:ph type="title"/>
          </p:nvPr>
        </p:nvSpPr>
        <p:spPr/>
        <p:txBody>
          <a:bodyPr/>
          <a:lstStyle/>
          <a:p>
            <a:r>
              <a:rPr lang="en-US"/>
              <a:t>Simple RAG</a:t>
            </a:r>
          </a:p>
        </p:txBody>
      </p:sp>
      <p:grpSp>
        <p:nvGrpSpPr>
          <p:cNvPr id="4" name="Group 3">
            <a:extLst>
              <a:ext uri="{FF2B5EF4-FFF2-40B4-BE49-F238E27FC236}">
                <a16:creationId xmlns:a16="http://schemas.microsoft.com/office/drawing/2014/main" id="{0BD4A2FD-4C33-058B-75DA-C2AF0F3BB70C}"/>
              </a:ext>
            </a:extLst>
          </p:cNvPr>
          <p:cNvGrpSpPr/>
          <p:nvPr/>
        </p:nvGrpSpPr>
        <p:grpSpPr>
          <a:xfrm>
            <a:off x="2043402" y="3326932"/>
            <a:ext cx="6924898" cy="3186972"/>
            <a:chOff x="2043402" y="3326932"/>
            <a:chExt cx="6924898" cy="3186972"/>
          </a:xfrm>
        </p:grpSpPr>
        <p:sp>
          <p:nvSpPr>
            <p:cNvPr id="5" name="Text Placeholder 5">
              <a:extLst>
                <a:ext uri="{FF2B5EF4-FFF2-40B4-BE49-F238E27FC236}">
                  <a16:creationId xmlns:a16="http://schemas.microsoft.com/office/drawing/2014/main" id="{C527BB47-F420-0250-99C6-489A6A820473}"/>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7" name="Graphic 2">
              <a:extLst>
                <a:ext uri="{FF2B5EF4-FFF2-40B4-BE49-F238E27FC236}">
                  <a16:creationId xmlns:a16="http://schemas.microsoft.com/office/drawing/2014/main" id="{E4C95A7D-E3FC-31B2-5E0B-0E38752955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3033" y="3326932"/>
              <a:ext cx="1627908" cy="1721555"/>
            </a:xfrm>
            <a:prstGeom prst="rect">
              <a:avLst/>
            </a:prstGeom>
          </p:spPr>
        </p:pic>
        <p:sp>
          <p:nvSpPr>
            <p:cNvPr id="8" name="Arrow: Right 10">
              <a:extLst>
                <a:ext uri="{FF2B5EF4-FFF2-40B4-BE49-F238E27FC236}">
                  <a16:creationId xmlns:a16="http://schemas.microsoft.com/office/drawing/2014/main" id="{169511DC-B1D6-0405-61AA-10E23FA52D77}"/>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11">
              <a:extLst>
                <a:ext uri="{FF2B5EF4-FFF2-40B4-BE49-F238E27FC236}">
                  <a16:creationId xmlns:a16="http://schemas.microsoft.com/office/drawing/2014/main" id="{D9896074-FEE2-881A-C21B-D479F4ACFEC4}"/>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DB7646E9-CFBD-CE46-E1DA-BAB8E3BA1919}"/>
              </a:ext>
            </a:extLst>
          </p:cNvPr>
          <p:cNvGrpSpPr/>
          <p:nvPr/>
        </p:nvGrpSpPr>
        <p:grpSpPr>
          <a:xfrm>
            <a:off x="8415343" y="1504335"/>
            <a:ext cx="3480724" cy="3257226"/>
            <a:chOff x="8415343" y="1504335"/>
            <a:chExt cx="3480724" cy="3257226"/>
          </a:xfrm>
        </p:grpSpPr>
        <p:grpSp>
          <p:nvGrpSpPr>
            <p:cNvPr id="11" name="Group 10">
              <a:extLst>
                <a:ext uri="{FF2B5EF4-FFF2-40B4-BE49-F238E27FC236}">
                  <a16:creationId xmlns:a16="http://schemas.microsoft.com/office/drawing/2014/main" id="{AC9C4F50-D6D8-01D0-49DD-EB7FCE946DE2}"/>
                </a:ext>
              </a:extLst>
            </p:cNvPr>
            <p:cNvGrpSpPr/>
            <p:nvPr/>
          </p:nvGrpSpPr>
          <p:grpSpPr>
            <a:xfrm>
              <a:off x="8415343" y="1504335"/>
              <a:ext cx="3480724" cy="1513954"/>
              <a:chOff x="18815883" y="2534752"/>
              <a:chExt cx="5090699" cy="2894880"/>
            </a:xfrm>
          </p:grpSpPr>
          <p:sp>
            <p:nvSpPr>
              <p:cNvPr id="14" name="Speech Bubble: Rectangle with Corners Rounded 18">
                <a:extLst>
                  <a:ext uri="{FF2B5EF4-FFF2-40B4-BE49-F238E27FC236}">
                    <a16:creationId xmlns:a16="http://schemas.microsoft.com/office/drawing/2014/main" id="{7CABFDD5-0A21-D74A-8C35-E18BA49D364D}"/>
                  </a:ext>
                </a:extLst>
              </p:cNvPr>
              <p:cNvSpPr/>
              <p:nvPr/>
            </p:nvSpPr>
            <p:spPr bwMode="auto">
              <a:xfrm>
                <a:off x="18815883" y="2534752"/>
                <a:ext cx="5090699" cy="2894880"/>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A6B2D78D-6C58-1911-1AE6-906A69540276}"/>
                  </a:ext>
                </a:extLst>
              </p:cNvPr>
              <p:cNvSpPr txBox="1"/>
              <p:nvPr/>
            </p:nvSpPr>
            <p:spPr>
              <a:xfrm>
                <a:off x="19135044" y="2902457"/>
                <a:ext cx="4578757" cy="2471740"/>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For great hiking shoes, consider the TrekExtreme Hiking Shoes</a:t>
                </a:r>
                <a:r>
                  <a:rPr lang="en-US" sz="1800" baseline="30000">
                    <a:latin typeface="Segoe UI"/>
                    <a:ea typeface="Menlo"/>
                    <a:cs typeface="Menlo"/>
                  </a:rPr>
                  <a:t> 1  </a:t>
                </a:r>
                <a:r>
                  <a:rPr lang="en-US" sz="1800" err="1">
                    <a:latin typeface="Segoe UI"/>
                    <a:ea typeface="Menlo"/>
                    <a:cs typeface="Menlo"/>
                  </a:rPr>
                  <a:t>or the Trailblaze Steel-Blue Hiking Shoes</a:t>
                </a:r>
                <a:r>
                  <a:rPr lang="en-US" sz="1800" baseline="30000">
                    <a:latin typeface="Segoe UI"/>
                    <a:ea typeface="Menlo"/>
                    <a:cs typeface="Menlo"/>
                  </a:rPr>
                  <a:t> 2</a:t>
                </a:r>
              </a:p>
              <a:p>
                <a:endParaRPr lang="en-US" sz="1800" baseline="30000">
                  <a:latin typeface="Segoe UI"/>
                  <a:ea typeface="Menlo"/>
                  <a:cs typeface="Menlo"/>
                </a:endParaRPr>
              </a:p>
            </p:txBody>
          </p:sp>
        </p:grpSp>
        <p:pic>
          <p:nvPicPr>
            <p:cNvPr id="12" name="Graphic 14">
              <a:extLst>
                <a:ext uri="{FF2B5EF4-FFF2-40B4-BE49-F238E27FC236}">
                  <a16:creationId xmlns:a16="http://schemas.microsoft.com/office/drawing/2014/main" id="{2BBACADA-60CA-EDE3-6F99-AA0E02A749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0686" y="3143619"/>
              <a:ext cx="1537460" cy="1617942"/>
            </a:xfrm>
            <a:prstGeom prst="rect">
              <a:avLst/>
            </a:prstGeom>
          </p:spPr>
        </p:pic>
        <p:sp>
          <p:nvSpPr>
            <p:cNvPr id="13" name="Arrow: Right 17">
              <a:extLst>
                <a:ext uri="{FF2B5EF4-FFF2-40B4-BE49-F238E27FC236}">
                  <a16:creationId xmlns:a16="http://schemas.microsoft.com/office/drawing/2014/main" id="{AAD1BC45-5212-A548-BC28-8393336087D9}"/>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21A5CBAB-665C-CFCD-D1B9-544F1539E5E4}"/>
              </a:ext>
            </a:extLst>
          </p:cNvPr>
          <p:cNvGrpSpPr/>
          <p:nvPr/>
        </p:nvGrpSpPr>
        <p:grpSpPr>
          <a:xfrm>
            <a:off x="173007" y="2196548"/>
            <a:ext cx="3581015" cy="4058409"/>
            <a:chOff x="163068" y="2294004"/>
            <a:chExt cx="3581015" cy="4058409"/>
          </a:xfrm>
        </p:grpSpPr>
        <p:pic>
          <p:nvPicPr>
            <p:cNvPr id="18" name="Graphic 13">
              <a:extLst>
                <a:ext uri="{FF2B5EF4-FFF2-40B4-BE49-F238E27FC236}">
                  <a16:creationId xmlns:a16="http://schemas.microsoft.com/office/drawing/2014/main" id="{21994CAE-508D-436C-F309-6EBD8E43D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107" y="3488251"/>
              <a:ext cx="1477321" cy="1530271"/>
            </a:xfrm>
            <a:prstGeom prst="rect">
              <a:avLst/>
            </a:prstGeom>
          </p:spPr>
        </p:pic>
        <p:sp>
          <p:nvSpPr>
            <p:cNvPr id="19" name="Text Placeholder 5">
              <a:extLst>
                <a:ext uri="{FF2B5EF4-FFF2-40B4-BE49-F238E27FC236}">
                  <a16:creationId xmlns:a16="http://schemas.microsoft.com/office/drawing/2014/main" id="{E5216C34-0251-C800-B0FB-E7668C44B402}"/>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20" name="Group 19">
              <a:extLst>
                <a:ext uri="{FF2B5EF4-FFF2-40B4-BE49-F238E27FC236}">
                  <a16:creationId xmlns:a16="http://schemas.microsoft.com/office/drawing/2014/main" id="{8A4090C5-7C2F-7FEA-F0AD-B3362018EE71}"/>
                </a:ext>
              </a:extLst>
            </p:cNvPr>
            <p:cNvGrpSpPr/>
            <p:nvPr/>
          </p:nvGrpSpPr>
          <p:grpSpPr>
            <a:xfrm>
              <a:off x="305871" y="2294004"/>
              <a:ext cx="3438212" cy="1041523"/>
              <a:chOff x="521530" y="4240114"/>
              <a:chExt cx="5389675" cy="1671130"/>
            </a:xfrm>
          </p:grpSpPr>
          <p:sp>
            <p:nvSpPr>
              <p:cNvPr id="21" name="Speech Bubble: Rectangle with Corners Rounded 7">
                <a:extLst>
                  <a:ext uri="{FF2B5EF4-FFF2-40B4-BE49-F238E27FC236}">
                    <a16:creationId xmlns:a16="http://schemas.microsoft.com/office/drawing/2014/main" id="{A36FB2A5-D87A-A132-5F78-F00CA4A144D9}"/>
                  </a:ext>
                </a:extLst>
              </p:cNvPr>
              <p:cNvSpPr/>
              <p:nvPr/>
            </p:nvSpPr>
            <p:spPr bwMode="auto">
              <a:xfrm>
                <a:off x="521530" y="4240114"/>
                <a:ext cx="4365143" cy="1436405"/>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9568C7C2-6AB0-BA23-3E8E-000A3BA632D5}"/>
                  </a:ext>
                </a:extLst>
              </p:cNvPr>
              <p:cNvSpPr txBox="1">
                <a:spLocks/>
              </p:cNvSpPr>
              <p:nvPr/>
            </p:nvSpPr>
            <p:spPr>
              <a:xfrm>
                <a:off x="672027" y="4327751"/>
                <a:ext cx="5239178"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What's the best shoe</a:t>
                </a:r>
              </a:p>
              <a:p>
                <a:pPr marL="0" indent="0" defTabSz="1865484">
                  <a:buNone/>
                  <a:defRPr/>
                </a:pPr>
                <a:r>
                  <a:rPr lang="en-US" sz="2000">
                    <a:latin typeface="Segoe UI"/>
                    <a:cs typeface="Segoe UI Semilight"/>
                  </a:rPr>
                  <a:t>for hiking?</a:t>
                </a:r>
                <a:endParaRPr lang="en-US" sz="2000">
                  <a:latin typeface="Segoe UI"/>
                  <a:cs typeface="Segoe UI"/>
                </a:endParaRPr>
              </a:p>
            </p:txBody>
          </p:sp>
        </p:grpSp>
      </p:grpSp>
      <p:grpSp>
        <p:nvGrpSpPr>
          <p:cNvPr id="23" name="Group 22">
            <a:extLst>
              <a:ext uri="{FF2B5EF4-FFF2-40B4-BE49-F238E27FC236}">
                <a16:creationId xmlns:a16="http://schemas.microsoft.com/office/drawing/2014/main" id="{24AE0674-BE70-057B-BB74-0279712AC534}"/>
              </a:ext>
            </a:extLst>
          </p:cNvPr>
          <p:cNvGrpSpPr/>
          <p:nvPr/>
        </p:nvGrpSpPr>
        <p:grpSpPr>
          <a:xfrm>
            <a:off x="2043763" y="3689574"/>
            <a:ext cx="5034224" cy="2608649"/>
            <a:chOff x="2043763" y="3689574"/>
            <a:chExt cx="5034224" cy="2608649"/>
          </a:xfrm>
        </p:grpSpPr>
        <p:sp>
          <p:nvSpPr>
            <p:cNvPr id="24" name="Text Placeholder 5">
              <a:extLst>
                <a:ext uri="{FF2B5EF4-FFF2-40B4-BE49-F238E27FC236}">
                  <a16:creationId xmlns:a16="http://schemas.microsoft.com/office/drawing/2014/main" id="{A7201B5E-FDE9-2382-1804-FA0AEF50BBC3}"/>
                </a:ext>
              </a:extLst>
            </p:cNvPr>
            <p:cNvSpPr txBox="1">
              <a:spLocks/>
            </p:cNvSpPr>
            <p:nvPr/>
          </p:nvSpPr>
          <p:spPr>
            <a:xfrm>
              <a:off x="2919508" y="5195901"/>
              <a:ext cx="1538041" cy="4445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Search</a:t>
              </a:r>
              <a:endParaRPr lang="en-US" sz="5550">
                <a:cs typeface="Arial"/>
              </a:endParaRPr>
            </a:p>
          </p:txBody>
        </p:sp>
        <p:pic>
          <p:nvPicPr>
            <p:cNvPr id="25" name="Graphic 24">
              <a:extLst>
                <a:ext uri="{FF2B5EF4-FFF2-40B4-BE49-F238E27FC236}">
                  <a16:creationId xmlns:a16="http://schemas.microsoft.com/office/drawing/2014/main" id="{9AEF7BCE-2B2C-A81A-670F-8C454D91A2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00685" y="3689574"/>
              <a:ext cx="1168288" cy="1291166"/>
            </a:xfrm>
            <a:prstGeom prst="rect">
              <a:avLst/>
            </a:prstGeom>
          </p:spPr>
        </p:pic>
        <p:sp>
          <p:nvSpPr>
            <p:cNvPr id="26" name="Arrow: Right 8">
              <a:extLst>
                <a:ext uri="{FF2B5EF4-FFF2-40B4-BE49-F238E27FC236}">
                  <a16:creationId xmlns:a16="http://schemas.microsoft.com/office/drawing/2014/main" id="{F95F5DBD-5F55-CC9E-6DD3-68711114190E}"/>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7">
              <a:extLst>
                <a:ext uri="{FF2B5EF4-FFF2-40B4-BE49-F238E27FC236}">
                  <a16:creationId xmlns:a16="http://schemas.microsoft.com/office/drawing/2014/main" id="{A4345709-49B2-0640-C2CF-398CA99B4422}"/>
                </a:ext>
              </a:extLst>
            </p:cNvPr>
            <p:cNvSpPr txBox="1"/>
            <p:nvPr/>
          </p:nvSpPr>
          <p:spPr>
            <a:xfrm>
              <a:off x="4511751" y="4636230"/>
              <a:ext cx="2566236"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[101]: </a:t>
              </a:r>
            </a:p>
            <a:p>
              <a:r>
                <a:rPr lang="en-US" sz="1200">
                  <a:solidFill>
                    <a:schemeClr val="tx1"/>
                  </a:solidFill>
                  <a:ea typeface="+mn-lt"/>
                  <a:cs typeface="+mn-lt"/>
                </a:rPr>
                <a:t>Name: </a:t>
              </a:r>
              <a:r>
                <a:rPr lang="en-US" sz="1200" err="1">
                  <a:solidFill>
                    <a:schemeClr val="tx1"/>
                  </a:solidFill>
                  <a:ea typeface="+mn-lt"/>
                  <a:cs typeface="+mn-lt"/>
                </a:rPr>
                <a:t>TrekExtreme Hiking Shoes</a:t>
              </a:r>
              <a:br>
                <a:rPr lang="en-US" sz="1200">
                  <a:solidFill>
                    <a:schemeClr val="tx1"/>
                  </a:solidFill>
                  <a:ea typeface="+mn-lt"/>
                  <a:cs typeface="+mn-lt"/>
                </a:rPr>
              </a:br>
              <a:r>
                <a:rPr lang="en-US" sz="1200">
                  <a:solidFill>
                    <a:schemeClr val="tx1"/>
                  </a:solidFill>
                  <a:ea typeface="+mn-lt"/>
                  <a:cs typeface="+mn-lt"/>
                </a:rPr>
                <a:t>Price: 135.99</a:t>
              </a:r>
            </a:p>
            <a:p>
              <a:r>
                <a:rPr lang="en-US" sz="1200" err="1">
                  <a:solidFill>
                    <a:schemeClr val="tx1"/>
                  </a:solidFill>
                  <a:ea typeface="+mn-lt"/>
                  <a:cs typeface="+mn-lt"/>
                </a:rPr>
                <a:t>Brand: Raptor Elite</a:t>
              </a:r>
              <a:endParaRPr lang="en-US" sz="1200">
                <a:solidFill>
                  <a:schemeClr val="tx1"/>
                </a:solidFill>
                <a:ea typeface="+mn-lt"/>
                <a:cs typeface="+mn-lt"/>
              </a:endParaRPr>
            </a:p>
            <a:p>
              <a:r>
                <a:rPr lang="en-US" sz="1200" err="1">
                  <a:solidFill>
                    <a:schemeClr val="tx1"/>
                  </a:solidFill>
                  <a:ea typeface="+mn-lt"/>
                  <a:cs typeface="+mn-lt"/>
                </a:rPr>
                <a:t>Type: Footwear</a:t>
              </a:r>
              <a:endParaRPr lang="en-US" sz="1200">
                <a:solidFill>
                  <a:schemeClr val="tx1"/>
                </a:solidFill>
                <a:ea typeface="+mn-lt"/>
                <a:cs typeface="+mn-lt"/>
              </a:endParaRPr>
            </a:p>
            <a:p>
              <a:r>
                <a:rPr lang="en-US" sz="1200">
                  <a:solidFill>
                    <a:schemeClr val="tx1"/>
                  </a:solidFill>
                  <a:ea typeface="+mn-lt"/>
                  <a:cs typeface="+mn-lt"/>
                </a:rPr>
                <a:t>Description: The </a:t>
              </a:r>
              <a:r>
                <a:rPr lang="en-US" sz="1200" err="1">
                  <a:solidFill>
                    <a:schemeClr val="tx1"/>
                  </a:solidFill>
                  <a:ea typeface="+mn-lt"/>
                  <a:cs typeface="+mn-lt"/>
                </a:rPr>
                <a:t>Trek Extreme hiking shoes by Raptor Elite are built to ensure any trail.</a:t>
              </a:r>
              <a:endParaRPr lang="en-US" sz="1200">
                <a:solidFill>
                  <a:schemeClr val="tx1"/>
                </a:solidFill>
                <a:ea typeface="+mn-lt"/>
                <a:cs typeface="+mn-lt"/>
              </a:endParaRPr>
            </a:p>
            <a:p>
              <a:r>
                <a:rPr lang="en-US" sz="1200">
                  <a:solidFill>
                    <a:schemeClr val="tx1"/>
                  </a:solidFill>
                  <a:ea typeface="+mn-lt"/>
                  <a:cs typeface="+mn-lt"/>
                </a:rPr>
                <a:t>…</a:t>
              </a:r>
            </a:p>
          </p:txBody>
        </p:sp>
      </p:grpSp>
    </p:spTree>
    <p:extLst>
      <p:ext uri="{BB962C8B-B14F-4D97-AF65-F5344CB8AC3E}">
        <p14:creationId xmlns:p14="http://schemas.microsoft.com/office/powerpoint/2010/main" val="2042921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2466-E3CC-C373-15A7-322657FF5397}"/>
              </a:ext>
            </a:extLst>
          </p:cNvPr>
          <p:cNvSpPr>
            <a:spLocks noGrp="1"/>
          </p:cNvSpPr>
          <p:nvPr>
            <p:ph type="title"/>
          </p:nvPr>
        </p:nvSpPr>
        <p:spPr/>
        <p:txBody>
          <a:bodyPr/>
          <a:lstStyle/>
          <a:p>
            <a:r>
              <a:rPr lang="en-US"/>
              <a:t>Simple RAG (on PostgreSQL)</a:t>
            </a:r>
          </a:p>
        </p:txBody>
      </p:sp>
      <p:pic>
        <p:nvPicPr>
          <p:cNvPr id="10" name="Picture 9" descr="A screenshot of a chat&#10;&#10;Description automatically generated">
            <a:extLst>
              <a:ext uri="{FF2B5EF4-FFF2-40B4-BE49-F238E27FC236}">
                <a16:creationId xmlns:a16="http://schemas.microsoft.com/office/drawing/2014/main" id="{3C86BCFD-75A3-43A4-3826-2BED4D33BE27}"/>
              </a:ext>
            </a:extLst>
          </p:cNvPr>
          <p:cNvPicPr>
            <a:picLocks noChangeAspect="1"/>
          </p:cNvPicPr>
          <p:nvPr/>
        </p:nvPicPr>
        <p:blipFill>
          <a:blip r:embed="rId2"/>
          <a:stretch>
            <a:fillRect/>
          </a:stretch>
        </p:blipFill>
        <p:spPr>
          <a:xfrm>
            <a:off x="588263" y="1385944"/>
            <a:ext cx="7124110" cy="5014856"/>
          </a:xfrm>
          <a:prstGeom prst="rect">
            <a:avLst/>
          </a:prstGeom>
          <a:ln>
            <a:solidFill>
              <a:schemeClr val="tx1"/>
            </a:solidFill>
          </a:ln>
        </p:spPr>
      </p:pic>
      <p:sp>
        <p:nvSpPr>
          <p:cNvPr id="11" name="TextBox 10">
            <a:extLst>
              <a:ext uri="{FF2B5EF4-FFF2-40B4-BE49-F238E27FC236}">
                <a16:creationId xmlns:a16="http://schemas.microsoft.com/office/drawing/2014/main" id="{2C4D8016-BCB8-4C12-5927-9D24429A7503}"/>
              </a:ext>
            </a:extLst>
          </p:cNvPr>
          <p:cNvSpPr txBox="1"/>
          <p:nvPr/>
        </p:nvSpPr>
        <p:spPr>
          <a:xfrm>
            <a:off x="8057322" y="1126770"/>
            <a:ext cx="4134678" cy="1538883"/>
          </a:xfrm>
          <a:prstGeom prst="rect">
            <a:avLst/>
          </a:prstGeom>
          <a:noFill/>
        </p:spPr>
        <p:txBody>
          <a:bodyPr wrap="square" lIns="0" tIns="0" rIns="0" bIns="0" rtlCol="0">
            <a:spAutoFit/>
          </a:bodyPr>
          <a:lstStyle/>
          <a:p>
            <a:pPr algn="l"/>
            <a:endParaRPr lang="en-US" sz="2000" err="1"/>
          </a:p>
          <a:p>
            <a:pPr algn="l"/>
            <a:r>
              <a:rPr lang="en-US" sz="2000" err="1"/>
              <a:t>Azure OpenAI +</a:t>
            </a:r>
          </a:p>
          <a:p>
            <a:pPr algn="l"/>
            <a:r>
              <a:rPr lang="en-US" sz="2000" err="1"/>
              <a:t>Azure PostgreSQL Flexible Server + </a:t>
            </a:r>
          </a:p>
          <a:p>
            <a:pPr algn="l"/>
            <a:r>
              <a:rPr lang="en-US" sz="2000" err="1"/>
              <a:t>Azure Container Apps</a:t>
            </a:r>
          </a:p>
          <a:p>
            <a:pPr algn="l"/>
            <a:endParaRPr lang="en-US" sz="2000" err="1"/>
          </a:p>
        </p:txBody>
      </p:sp>
      <p:sp>
        <p:nvSpPr>
          <p:cNvPr id="12" name="TextBox 11">
            <a:extLst>
              <a:ext uri="{FF2B5EF4-FFF2-40B4-BE49-F238E27FC236}">
                <a16:creationId xmlns:a16="http://schemas.microsoft.com/office/drawing/2014/main" id="{7797A8DB-D842-DCDE-11D5-DA848ED66A67}"/>
              </a:ext>
            </a:extLst>
          </p:cNvPr>
          <p:cNvSpPr txBox="1"/>
          <p:nvPr/>
        </p:nvSpPr>
        <p:spPr>
          <a:xfrm>
            <a:off x="8057322" y="4092476"/>
            <a:ext cx="4134678" cy="2308324"/>
          </a:xfrm>
          <a:prstGeom prst="rect">
            <a:avLst/>
          </a:prstGeom>
          <a:noFill/>
        </p:spPr>
        <p:txBody>
          <a:bodyPr wrap="square">
            <a:spAutoFit/>
          </a:bodyPr>
          <a:lstStyle/>
          <a:p>
            <a:pPr algn="l"/>
            <a:endParaRPr lang="en-US" sz="2400" err="1"/>
          </a:p>
          <a:p>
            <a:pPr algn="l"/>
            <a:r>
              <a:rPr lang="en-US" sz="2400" err="1"/>
              <a:t>Code:</a:t>
            </a:r>
          </a:p>
          <a:p>
            <a:pPr algn="l"/>
            <a:r>
              <a:rPr lang="en-US" sz="2400" err="1">
                <a:hlinkClick r:id="rId3"/>
              </a:rPr>
              <a:t>aka.ms/rag-postgres</a:t>
            </a:r>
            <a:endParaRPr lang="en-US" sz="2400" err="1"/>
          </a:p>
          <a:p>
            <a:pPr algn="l"/>
            <a:endParaRPr lang="en-US" sz="2400" err="1"/>
          </a:p>
          <a:p>
            <a:pPr algn="l"/>
            <a:r>
              <a:rPr lang="en-US" sz="2400" err="1"/>
              <a:t>Demo:</a:t>
            </a:r>
          </a:p>
          <a:p>
            <a:pPr algn="l"/>
            <a:r>
              <a:rPr lang="en-US" sz="2400" err="1">
                <a:hlinkClick r:id="rId4"/>
              </a:rPr>
              <a:t>aka.ms/rag-postgres/demo</a:t>
            </a:r>
            <a:endParaRPr lang="en-US" sz="2400" err="1"/>
          </a:p>
        </p:txBody>
      </p:sp>
    </p:spTree>
    <p:extLst>
      <p:ext uri="{BB962C8B-B14F-4D97-AF65-F5344CB8AC3E}">
        <p14:creationId xmlns:p14="http://schemas.microsoft.com/office/powerpoint/2010/main" val="268700245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00965-DFB5-1BAF-9326-361EBCE2F03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9F9530A-5E15-5E96-7131-FA14C4426D18}"/>
              </a:ext>
            </a:extLst>
          </p:cNvPr>
          <p:cNvSpPr>
            <a:spLocks noGrp="1"/>
          </p:cNvSpPr>
          <p:nvPr>
            <p:ph type="title"/>
          </p:nvPr>
        </p:nvSpPr>
        <p:spPr/>
        <p:txBody>
          <a:bodyPr/>
          <a:lstStyle/>
          <a:p>
            <a:r>
              <a:rPr lang="en-US"/>
              <a:t>Advanced RAG with query re-writing</a:t>
            </a:r>
          </a:p>
        </p:txBody>
      </p:sp>
      <p:grpSp>
        <p:nvGrpSpPr>
          <p:cNvPr id="2" name="Group 1">
            <a:extLst>
              <a:ext uri="{FF2B5EF4-FFF2-40B4-BE49-F238E27FC236}">
                <a16:creationId xmlns:a16="http://schemas.microsoft.com/office/drawing/2014/main" id="{4F733C9C-6F25-A47B-ECD6-D40877D9C3B4}"/>
              </a:ext>
            </a:extLst>
          </p:cNvPr>
          <p:cNvGrpSpPr/>
          <p:nvPr/>
        </p:nvGrpSpPr>
        <p:grpSpPr>
          <a:xfrm>
            <a:off x="3048000" y="3694683"/>
            <a:ext cx="6512750" cy="2527270"/>
            <a:chOff x="3048000" y="3694683"/>
            <a:chExt cx="6512750" cy="2527270"/>
          </a:xfrm>
        </p:grpSpPr>
        <p:sp>
          <p:nvSpPr>
            <p:cNvPr id="3" name="Text Placeholder 5">
              <a:extLst>
                <a:ext uri="{FF2B5EF4-FFF2-40B4-BE49-F238E27FC236}">
                  <a16:creationId xmlns:a16="http://schemas.microsoft.com/office/drawing/2014/main" id="{B83A7845-BC1C-DF98-D7BD-23A25A9FBDD2}"/>
                </a:ext>
              </a:extLst>
            </p:cNvPr>
            <p:cNvSpPr txBox="1">
              <a:spLocks/>
            </p:cNvSpPr>
            <p:nvPr/>
          </p:nvSpPr>
          <p:spPr>
            <a:xfrm>
              <a:off x="7964251" y="4988741"/>
              <a:ext cx="1596499" cy="123321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6" name="Graphic 2">
              <a:extLst>
                <a:ext uri="{FF2B5EF4-FFF2-40B4-BE49-F238E27FC236}">
                  <a16:creationId xmlns:a16="http://schemas.microsoft.com/office/drawing/2014/main" id="{59394545-4B5F-F06B-477B-F88AC523E7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3673" y="3960073"/>
              <a:ext cx="937363" cy="991286"/>
            </a:xfrm>
            <a:prstGeom prst="rect">
              <a:avLst/>
            </a:prstGeom>
          </p:spPr>
        </p:pic>
        <p:sp>
          <p:nvSpPr>
            <p:cNvPr id="28" name="Arrow: Right 10">
              <a:extLst>
                <a:ext uri="{FF2B5EF4-FFF2-40B4-BE49-F238E27FC236}">
                  <a16:creationId xmlns:a16="http://schemas.microsoft.com/office/drawing/2014/main" id="{9BF584E8-B0CB-BA25-0DAC-1BA63F426134}"/>
                </a:ext>
              </a:extLst>
            </p:cNvPr>
            <p:cNvSpPr/>
            <p:nvPr/>
          </p:nvSpPr>
          <p:spPr bwMode="auto">
            <a:xfrm>
              <a:off x="5849453" y="4417055"/>
              <a:ext cx="2381066" cy="2613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Arrow: Right 11">
              <a:extLst>
                <a:ext uri="{FF2B5EF4-FFF2-40B4-BE49-F238E27FC236}">
                  <a16:creationId xmlns:a16="http://schemas.microsoft.com/office/drawing/2014/main" id="{8AB03939-C8CB-A739-E256-4BDD766E6FFB}"/>
                </a:ext>
              </a:extLst>
            </p:cNvPr>
            <p:cNvSpPr/>
            <p:nvPr/>
          </p:nvSpPr>
          <p:spPr bwMode="auto">
            <a:xfrm>
              <a:off x="3048000" y="3694683"/>
              <a:ext cx="5275673" cy="222425"/>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188A954C-CF67-308B-6122-C23AE5057DFE}"/>
              </a:ext>
            </a:extLst>
          </p:cNvPr>
          <p:cNvGrpSpPr/>
          <p:nvPr/>
        </p:nvGrpSpPr>
        <p:grpSpPr>
          <a:xfrm>
            <a:off x="8544277" y="1609458"/>
            <a:ext cx="3480724" cy="3257226"/>
            <a:chOff x="8415343" y="1504335"/>
            <a:chExt cx="3480724" cy="3257226"/>
          </a:xfrm>
        </p:grpSpPr>
        <p:grpSp>
          <p:nvGrpSpPr>
            <p:cNvPr id="31" name="Group 30">
              <a:extLst>
                <a:ext uri="{FF2B5EF4-FFF2-40B4-BE49-F238E27FC236}">
                  <a16:creationId xmlns:a16="http://schemas.microsoft.com/office/drawing/2014/main" id="{416F1488-B741-81EA-C40E-1E852D80BDA3}"/>
                </a:ext>
              </a:extLst>
            </p:cNvPr>
            <p:cNvGrpSpPr/>
            <p:nvPr/>
          </p:nvGrpSpPr>
          <p:grpSpPr>
            <a:xfrm>
              <a:off x="8415343" y="1504335"/>
              <a:ext cx="3480724" cy="1513954"/>
              <a:chOff x="18815883" y="2534752"/>
              <a:chExt cx="5090699" cy="2894880"/>
            </a:xfrm>
          </p:grpSpPr>
          <p:sp>
            <p:nvSpPr>
              <p:cNvPr id="34" name="Speech Bubble: Rectangle with Corners Rounded 18">
                <a:extLst>
                  <a:ext uri="{FF2B5EF4-FFF2-40B4-BE49-F238E27FC236}">
                    <a16:creationId xmlns:a16="http://schemas.microsoft.com/office/drawing/2014/main" id="{46B3EFE6-8897-CA34-2D9B-1B63F22FFFA9}"/>
                  </a:ext>
                </a:extLst>
              </p:cNvPr>
              <p:cNvSpPr/>
              <p:nvPr/>
            </p:nvSpPr>
            <p:spPr bwMode="auto">
              <a:xfrm>
                <a:off x="18815883" y="2534752"/>
                <a:ext cx="5090699" cy="2894880"/>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D5129525-CB13-66A1-FF69-8838D8DAD4C9}"/>
                  </a:ext>
                </a:extLst>
              </p:cNvPr>
              <p:cNvSpPr txBox="1"/>
              <p:nvPr/>
            </p:nvSpPr>
            <p:spPr>
              <a:xfrm>
                <a:off x="19135044" y="2902457"/>
                <a:ext cx="4578757" cy="2471740"/>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For great hiking shoes, consider the TrekExtreme Hiking Shoes</a:t>
                </a:r>
                <a:r>
                  <a:rPr lang="en-US" sz="1800" baseline="30000">
                    <a:latin typeface="Segoe UI"/>
                    <a:ea typeface="Menlo"/>
                    <a:cs typeface="Menlo"/>
                  </a:rPr>
                  <a:t> 1  </a:t>
                </a:r>
                <a:r>
                  <a:rPr lang="en-US" sz="1800" err="1">
                    <a:latin typeface="Segoe UI"/>
                    <a:ea typeface="Menlo"/>
                    <a:cs typeface="Menlo"/>
                  </a:rPr>
                  <a:t>or the Trailblaze Steel-Blue Hiking Shoes</a:t>
                </a:r>
                <a:r>
                  <a:rPr lang="en-US" sz="1800" baseline="30000">
                    <a:latin typeface="Segoe UI"/>
                    <a:ea typeface="Menlo"/>
                    <a:cs typeface="Menlo"/>
                  </a:rPr>
                  <a:t> 2</a:t>
                </a:r>
              </a:p>
              <a:p>
                <a:endParaRPr lang="en-US" sz="1800" baseline="30000">
                  <a:solidFill>
                    <a:schemeClr val="bg1"/>
                  </a:solidFill>
                  <a:latin typeface="Segoe UI"/>
                  <a:ea typeface="Menlo"/>
                  <a:cs typeface="Menlo"/>
                </a:endParaRPr>
              </a:p>
            </p:txBody>
          </p:sp>
        </p:grpSp>
        <p:pic>
          <p:nvPicPr>
            <p:cNvPr id="32" name="Graphic 14">
              <a:extLst>
                <a:ext uri="{FF2B5EF4-FFF2-40B4-BE49-F238E27FC236}">
                  <a16:creationId xmlns:a16="http://schemas.microsoft.com/office/drawing/2014/main" id="{7A2C16C9-0DF8-7F41-FBA6-7A28A3549A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1976" y="3323877"/>
              <a:ext cx="1366169" cy="1437684"/>
            </a:xfrm>
            <a:prstGeom prst="rect">
              <a:avLst/>
            </a:prstGeom>
          </p:spPr>
        </p:pic>
        <p:sp>
          <p:nvSpPr>
            <p:cNvPr id="33" name="Arrow: Right 17">
              <a:extLst>
                <a:ext uri="{FF2B5EF4-FFF2-40B4-BE49-F238E27FC236}">
                  <a16:creationId xmlns:a16="http://schemas.microsoft.com/office/drawing/2014/main" id="{1A784AE4-6560-70F7-B380-6D8D24D13FF0}"/>
                </a:ext>
              </a:extLst>
            </p:cNvPr>
            <p:cNvSpPr/>
            <p:nvPr/>
          </p:nvSpPr>
          <p:spPr bwMode="auto">
            <a:xfrm>
              <a:off x="9282535" y="4338993"/>
              <a:ext cx="830562" cy="278148"/>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Graphic 13">
            <a:extLst>
              <a:ext uri="{FF2B5EF4-FFF2-40B4-BE49-F238E27FC236}">
                <a16:creationId xmlns:a16="http://schemas.microsoft.com/office/drawing/2014/main" id="{973D085F-266B-EBD6-6D29-4CA6BA35E9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965" y="4004724"/>
            <a:ext cx="884866" cy="916582"/>
          </a:xfrm>
          <a:prstGeom prst="rect">
            <a:avLst/>
          </a:prstGeom>
        </p:spPr>
      </p:pic>
      <p:sp>
        <p:nvSpPr>
          <p:cNvPr id="37" name="Text Placeholder 5">
            <a:extLst>
              <a:ext uri="{FF2B5EF4-FFF2-40B4-BE49-F238E27FC236}">
                <a16:creationId xmlns:a16="http://schemas.microsoft.com/office/drawing/2014/main" id="{A11E0ABD-CB43-7630-4523-9B450CF85945}"/>
              </a:ext>
            </a:extLst>
          </p:cNvPr>
          <p:cNvSpPr txBox="1">
            <a:spLocks/>
          </p:cNvSpPr>
          <p:nvPr/>
        </p:nvSpPr>
        <p:spPr>
          <a:xfrm>
            <a:off x="0" y="4988741"/>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38" name="Group 37">
            <a:extLst>
              <a:ext uri="{FF2B5EF4-FFF2-40B4-BE49-F238E27FC236}">
                <a16:creationId xmlns:a16="http://schemas.microsoft.com/office/drawing/2014/main" id="{06922E46-84FB-30B5-0880-37CEA1187727}"/>
              </a:ext>
            </a:extLst>
          </p:cNvPr>
          <p:cNvGrpSpPr/>
          <p:nvPr/>
        </p:nvGrpSpPr>
        <p:grpSpPr>
          <a:xfrm>
            <a:off x="129353" y="3023721"/>
            <a:ext cx="2784637" cy="1041522"/>
            <a:chOff x="521530" y="4240114"/>
            <a:chExt cx="4365143" cy="1671128"/>
          </a:xfrm>
        </p:grpSpPr>
        <p:sp>
          <p:nvSpPr>
            <p:cNvPr id="39" name="Speech Bubble: Rectangle with Corners Rounded 7">
              <a:extLst>
                <a:ext uri="{FF2B5EF4-FFF2-40B4-BE49-F238E27FC236}">
                  <a16:creationId xmlns:a16="http://schemas.microsoft.com/office/drawing/2014/main" id="{8974F9F0-60F5-BB1A-F6AE-F8CAEDA2878A}"/>
                </a:ext>
              </a:extLst>
            </p:cNvPr>
            <p:cNvSpPr/>
            <p:nvPr/>
          </p:nvSpPr>
          <p:spPr bwMode="auto">
            <a:xfrm>
              <a:off x="521530" y="4240114"/>
              <a:ext cx="4365143" cy="1436405"/>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0" name="Text Placeholder 5">
              <a:extLst>
                <a:ext uri="{FF2B5EF4-FFF2-40B4-BE49-F238E27FC236}">
                  <a16:creationId xmlns:a16="http://schemas.microsoft.com/office/drawing/2014/main" id="{FE1D72B6-5C60-2E46-AC02-E76A0184CCFE}"/>
                </a:ext>
              </a:extLst>
            </p:cNvPr>
            <p:cNvSpPr txBox="1">
              <a:spLocks/>
            </p:cNvSpPr>
            <p:nvPr/>
          </p:nvSpPr>
          <p:spPr>
            <a:xfrm>
              <a:off x="672027" y="4327749"/>
              <a:ext cx="4214646"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what's a good shoe for a mountain trale?</a:t>
              </a:r>
              <a:endParaRPr lang="en-US" sz="2000">
                <a:latin typeface="Segoe UI"/>
                <a:cs typeface="Segoe UI"/>
              </a:endParaRPr>
            </a:p>
          </p:txBody>
        </p:sp>
      </p:grpSp>
      <p:grpSp>
        <p:nvGrpSpPr>
          <p:cNvPr id="41" name="Group 40">
            <a:extLst>
              <a:ext uri="{FF2B5EF4-FFF2-40B4-BE49-F238E27FC236}">
                <a16:creationId xmlns:a16="http://schemas.microsoft.com/office/drawing/2014/main" id="{0B15E0CB-0E74-4DD6-F87A-65059871FDC4}"/>
              </a:ext>
            </a:extLst>
          </p:cNvPr>
          <p:cNvGrpSpPr/>
          <p:nvPr/>
        </p:nvGrpSpPr>
        <p:grpSpPr>
          <a:xfrm>
            <a:off x="3398893" y="3930831"/>
            <a:ext cx="4902352" cy="2505513"/>
            <a:chOff x="3398893" y="3930831"/>
            <a:chExt cx="4902352" cy="2505513"/>
          </a:xfrm>
        </p:grpSpPr>
        <p:sp>
          <p:nvSpPr>
            <p:cNvPr id="42" name="Text Placeholder 5">
              <a:extLst>
                <a:ext uri="{FF2B5EF4-FFF2-40B4-BE49-F238E27FC236}">
                  <a16:creationId xmlns:a16="http://schemas.microsoft.com/office/drawing/2014/main" id="{E004E669-841F-918D-DC72-5969C95F4FA0}"/>
                </a:ext>
              </a:extLst>
            </p:cNvPr>
            <p:cNvSpPr txBox="1">
              <a:spLocks/>
            </p:cNvSpPr>
            <p:nvPr/>
          </p:nvSpPr>
          <p:spPr>
            <a:xfrm>
              <a:off x="4498719" y="4988741"/>
              <a:ext cx="1538041" cy="4445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Search</a:t>
              </a:r>
              <a:endParaRPr lang="en-US" sz="5550">
                <a:cs typeface="Arial"/>
              </a:endParaRPr>
            </a:p>
          </p:txBody>
        </p:sp>
        <p:pic>
          <p:nvPicPr>
            <p:cNvPr id="43" name="Graphic 42">
              <a:extLst>
                <a:ext uri="{FF2B5EF4-FFF2-40B4-BE49-F238E27FC236}">
                  <a16:creationId xmlns:a16="http://schemas.microsoft.com/office/drawing/2014/main" id="{C0CFAAFC-D582-9E48-F53A-1627815559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6245" y="3930831"/>
              <a:ext cx="1002993" cy="1108486"/>
            </a:xfrm>
            <a:prstGeom prst="rect">
              <a:avLst/>
            </a:prstGeom>
          </p:spPr>
        </p:pic>
        <p:sp>
          <p:nvSpPr>
            <p:cNvPr id="44" name="Arrow: Right 8">
              <a:extLst>
                <a:ext uri="{FF2B5EF4-FFF2-40B4-BE49-F238E27FC236}">
                  <a16:creationId xmlns:a16="http://schemas.microsoft.com/office/drawing/2014/main" id="{C8605F67-5829-5480-FA09-22B335CAAB65}"/>
                </a:ext>
              </a:extLst>
            </p:cNvPr>
            <p:cNvSpPr/>
            <p:nvPr/>
          </p:nvSpPr>
          <p:spPr bwMode="auto">
            <a:xfrm>
              <a:off x="3398893" y="4444116"/>
              <a:ext cx="1367352" cy="278148"/>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7">
              <a:extLst>
                <a:ext uri="{FF2B5EF4-FFF2-40B4-BE49-F238E27FC236}">
                  <a16:creationId xmlns:a16="http://schemas.microsoft.com/office/drawing/2014/main" id="{1341AC40-BD9B-9B8E-FB84-6AE7E798DA13}"/>
                </a:ext>
              </a:extLst>
            </p:cNvPr>
            <p:cNvSpPr txBox="1"/>
            <p:nvPr/>
          </p:nvSpPr>
          <p:spPr>
            <a:xfrm>
              <a:off x="5920179" y="4774351"/>
              <a:ext cx="2381066"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[101]: </a:t>
              </a:r>
            </a:p>
            <a:p>
              <a:r>
                <a:rPr lang="en-US" sz="1200">
                  <a:solidFill>
                    <a:schemeClr val="tx1"/>
                  </a:solidFill>
                  <a:ea typeface="+mn-lt"/>
                  <a:cs typeface="+mn-lt"/>
                </a:rPr>
                <a:t>Name: </a:t>
              </a:r>
              <a:r>
                <a:rPr lang="en-US" sz="1200" err="1">
                  <a:solidFill>
                    <a:schemeClr val="tx1"/>
                  </a:solidFill>
                  <a:ea typeface="+mn-lt"/>
                  <a:cs typeface="+mn-lt"/>
                </a:rPr>
                <a:t>TrekExtreme Hiking Shoes</a:t>
              </a:r>
              <a:br>
                <a:rPr lang="en-US" sz="1200">
                  <a:solidFill>
                    <a:schemeClr val="tx1"/>
                  </a:solidFill>
                  <a:ea typeface="+mn-lt"/>
                  <a:cs typeface="+mn-lt"/>
                </a:rPr>
              </a:br>
              <a:r>
                <a:rPr lang="en-US" sz="1200">
                  <a:solidFill>
                    <a:schemeClr val="tx1"/>
                  </a:solidFill>
                  <a:ea typeface="+mn-lt"/>
                  <a:cs typeface="+mn-lt"/>
                </a:rPr>
                <a:t>Price: 135.99</a:t>
              </a:r>
            </a:p>
            <a:p>
              <a:r>
                <a:rPr lang="en-US" sz="1200" err="1">
                  <a:solidFill>
                    <a:schemeClr val="tx1"/>
                  </a:solidFill>
                  <a:ea typeface="+mn-lt"/>
                  <a:cs typeface="+mn-lt"/>
                </a:rPr>
                <a:t>Brand: Raptor Elite</a:t>
              </a:r>
              <a:endParaRPr lang="en-US" sz="1200">
                <a:solidFill>
                  <a:schemeClr val="tx1"/>
                </a:solidFill>
                <a:ea typeface="+mn-lt"/>
                <a:cs typeface="+mn-lt"/>
              </a:endParaRPr>
            </a:p>
            <a:p>
              <a:r>
                <a:rPr lang="en-US" sz="1200" err="1">
                  <a:solidFill>
                    <a:schemeClr val="tx1"/>
                  </a:solidFill>
                  <a:ea typeface="+mn-lt"/>
                  <a:cs typeface="+mn-lt"/>
                </a:rPr>
                <a:t>Type: Footwear</a:t>
              </a:r>
              <a:endParaRPr lang="en-US" sz="1200">
                <a:solidFill>
                  <a:schemeClr val="tx1"/>
                </a:solidFill>
                <a:ea typeface="+mn-lt"/>
                <a:cs typeface="+mn-lt"/>
              </a:endParaRPr>
            </a:p>
            <a:p>
              <a:r>
                <a:rPr lang="en-US" sz="1200">
                  <a:solidFill>
                    <a:schemeClr val="tx1"/>
                  </a:solidFill>
                  <a:ea typeface="+mn-lt"/>
                  <a:cs typeface="+mn-lt"/>
                </a:rPr>
                <a:t>Description: The </a:t>
              </a:r>
              <a:r>
                <a:rPr lang="en-US" sz="1200" err="1">
                  <a:solidFill>
                    <a:schemeClr val="tx1"/>
                  </a:solidFill>
                  <a:ea typeface="+mn-lt"/>
                  <a:cs typeface="+mn-lt"/>
                </a:rPr>
                <a:t>Trek Extreme hiking shoes by Raptor Elite are built to ensure any trail.</a:t>
              </a:r>
              <a:endParaRPr lang="en-US" sz="1200">
                <a:solidFill>
                  <a:schemeClr val="tx1"/>
                </a:solidFill>
                <a:ea typeface="+mn-lt"/>
                <a:cs typeface="+mn-lt"/>
              </a:endParaRPr>
            </a:p>
            <a:p>
              <a:r>
                <a:rPr lang="en-US" sz="1200">
                  <a:solidFill>
                    <a:schemeClr val="tx1"/>
                  </a:solidFill>
                  <a:ea typeface="+mn-lt"/>
                  <a:cs typeface="+mn-lt"/>
                </a:rPr>
                <a:t>…</a:t>
              </a:r>
            </a:p>
          </p:txBody>
        </p:sp>
      </p:grpSp>
      <p:grpSp>
        <p:nvGrpSpPr>
          <p:cNvPr id="46" name="Group 45">
            <a:extLst>
              <a:ext uri="{FF2B5EF4-FFF2-40B4-BE49-F238E27FC236}">
                <a16:creationId xmlns:a16="http://schemas.microsoft.com/office/drawing/2014/main" id="{8CACB1BD-64A6-BDA4-DE43-8B160F80AC51}"/>
              </a:ext>
            </a:extLst>
          </p:cNvPr>
          <p:cNvGrpSpPr/>
          <p:nvPr/>
        </p:nvGrpSpPr>
        <p:grpSpPr>
          <a:xfrm>
            <a:off x="1659764" y="4052074"/>
            <a:ext cx="3145875" cy="2169879"/>
            <a:chOff x="1659764" y="4052074"/>
            <a:chExt cx="3145875" cy="2169879"/>
          </a:xfrm>
        </p:grpSpPr>
        <p:sp>
          <p:nvSpPr>
            <p:cNvPr id="47" name="Arrow: Right 8">
              <a:extLst>
                <a:ext uri="{FF2B5EF4-FFF2-40B4-BE49-F238E27FC236}">
                  <a16:creationId xmlns:a16="http://schemas.microsoft.com/office/drawing/2014/main" id="{CD7855C8-7765-729E-9B5D-90F886F81104}"/>
                </a:ext>
              </a:extLst>
            </p:cNvPr>
            <p:cNvSpPr/>
            <p:nvPr/>
          </p:nvSpPr>
          <p:spPr bwMode="auto">
            <a:xfrm>
              <a:off x="1659764" y="4444116"/>
              <a:ext cx="710070" cy="300790"/>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Graphic 2">
              <a:extLst>
                <a:ext uri="{FF2B5EF4-FFF2-40B4-BE49-F238E27FC236}">
                  <a16:creationId xmlns:a16="http://schemas.microsoft.com/office/drawing/2014/main" id="{114C22DD-1CCD-6A8C-1B58-70E920BD1B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9979" y="4052074"/>
              <a:ext cx="937363" cy="991286"/>
            </a:xfrm>
            <a:prstGeom prst="rect">
              <a:avLst/>
            </a:prstGeom>
          </p:spPr>
        </p:pic>
        <p:sp>
          <p:nvSpPr>
            <p:cNvPr id="49" name="TextBox 7">
              <a:extLst>
                <a:ext uri="{FF2B5EF4-FFF2-40B4-BE49-F238E27FC236}">
                  <a16:creationId xmlns:a16="http://schemas.microsoft.com/office/drawing/2014/main" id="{CF6ACFA1-8B96-1F17-A518-9FF2542003BF}"/>
                </a:ext>
              </a:extLst>
            </p:cNvPr>
            <p:cNvSpPr txBox="1"/>
            <p:nvPr/>
          </p:nvSpPr>
          <p:spPr>
            <a:xfrm>
              <a:off x="3438286" y="4787398"/>
              <a:ext cx="1367353" cy="184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mountain trail shoe</a:t>
              </a:r>
            </a:p>
          </p:txBody>
        </p:sp>
        <p:sp>
          <p:nvSpPr>
            <p:cNvPr id="50" name="Text Placeholder 5">
              <a:extLst>
                <a:ext uri="{FF2B5EF4-FFF2-40B4-BE49-F238E27FC236}">
                  <a16:creationId xmlns:a16="http://schemas.microsoft.com/office/drawing/2014/main" id="{E80D063C-B12D-CF70-CDA9-88F4810637C7}"/>
                </a:ext>
              </a:extLst>
            </p:cNvPr>
            <p:cNvSpPr txBox="1">
              <a:spLocks/>
            </p:cNvSpPr>
            <p:nvPr/>
          </p:nvSpPr>
          <p:spPr>
            <a:xfrm>
              <a:off x="2083485" y="4988741"/>
              <a:ext cx="1596499" cy="123321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grpSp>
    </p:spTree>
    <p:extLst>
      <p:ext uri="{BB962C8B-B14F-4D97-AF65-F5344CB8AC3E}">
        <p14:creationId xmlns:p14="http://schemas.microsoft.com/office/powerpoint/2010/main" val="2266244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9A732-12A5-E1B0-B6A1-D5FE9C399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1768A-7AB9-42FC-8C3C-26189567AF34}"/>
              </a:ext>
            </a:extLst>
          </p:cNvPr>
          <p:cNvSpPr>
            <a:spLocks noGrp="1"/>
          </p:cNvSpPr>
          <p:nvPr>
            <p:ph type="title"/>
          </p:nvPr>
        </p:nvSpPr>
        <p:spPr/>
        <p:txBody>
          <a:bodyPr/>
          <a:lstStyle/>
          <a:p>
            <a:r>
              <a:rPr lang="en-US"/>
              <a:t>Advanced RAG (on PostgreSQL)</a:t>
            </a:r>
          </a:p>
        </p:txBody>
      </p:sp>
      <p:pic>
        <p:nvPicPr>
          <p:cNvPr id="3" name="Picture 2" descr="A screenshot of a chat&#10;&#10;Description automatically generated">
            <a:extLst>
              <a:ext uri="{FF2B5EF4-FFF2-40B4-BE49-F238E27FC236}">
                <a16:creationId xmlns:a16="http://schemas.microsoft.com/office/drawing/2014/main" id="{B5BD1EBD-9252-C361-EFE9-81FB25111D95}"/>
              </a:ext>
            </a:extLst>
          </p:cNvPr>
          <p:cNvPicPr>
            <a:picLocks noChangeAspect="1"/>
          </p:cNvPicPr>
          <p:nvPr/>
        </p:nvPicPr>
        <p:blipFill>
          <a:blip r:embed="rId2"/>
          <a:stretch>
            <a:fillRect/>
          </a:stretch>
        </p:blipFill>
        <p:spPr>
          <a:xfrm>
            <a:off x="455741" y="1316227"/>
            <a:ext cx="10450799" cy="5084573"/>
          </a:xfrm>
          <a:prstGeom prst="rect">
            <a:avLst/>
          </a:prstGeom>
          <a:ln>
            <a:solidFill>
              <a:schemeClr val="tx1"/>
            </a:solidFill>
          </a:ln>
        </p:spPr>
      </p:pic>
    </p:spTree>
    <p:extLst>
      <p:ext uri="{BB962C8B-B14F-4D97-AF65-F5344CB8AC3E}">
        <p14:creationId xmlns:p14="http://schemas.microsoft.com/office/powerpoint/2010/main" val="16531485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50F4-A750-D4C8-3508-29C9F4FA9D07}"/>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09AF2A5F-8BDB-D6A2-9390-4EF5D3467B67}"/>
              </a:ext>
            </a:extLst>
          </p:cNvPr>
          <p:cNvSpPr/>
          <p:nvPr/>
        </p:nvSpPr>
        <p:spPr>
          <a:xfrm>
            <a:off x="7659663" y="3469968"/>
            <a:ext cx="3535005" cy="2218174"/>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5FA4C-3E76-B262-0E9B-D94B5A83BF48}"/>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Query rewriting with function calling</a:t>
            </a:r>
            <a:endParaRPr lang="en-US">
              <a:latin typeface="Segoe UI Semibold" panose="020B0702040204020203" pitchFamily="34" charset="0"/>
              <a:cs typeface="Segoe UI Semibold" panose="020B0702040204020203" pitchFamily="34" charset="0"/>
            </a:endParaRPr>
          </a:p>
        </p:txBody>
      </p:sp>
      <p:sp>
        <p:nvSpPr>
          <p:cNvPr id="17" name="Arrow: Right 8">
            <a:extLst>
              <a:ext uri="{FF2B5EF4-FFF2-40B4-BE49-F238E27FC236}">
                <a16:creationId xmlns:a16="http://schemas.microsoft.com/office/drawing/2014/main" id="{10075DD5-CC33-1F8B-61D1-6C20D550FC7E}"/>
              </a:ext>
            </a:extLst>
          </p:cNvPr>
          <p:cNvSpPr/>
          <p:nvPr/>
        </p:nvSpPr>
        <p:spPr bwMode="auto">
          <a:xfrm>
            <a:off x="1998007" y="4117995"/>
            <a:ext cx="184544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034B5-60BA-4B1E-BED3-D32ED7904878}"/>
              </a:ext>
            </a:extLst>
          </p:cNvPr>
          <p:cNvGrpSpPr/>
          <p:nvPr/>
        </p:nvGrpSpPr>
        <p:grpSpPr>
          <a:xfrm>
            <a:off x="78760" y="2318081"/>
            <a:ext cx="3697897" cy="3666982"/>
            <a:chOff x="68821" y="2415537"/>
            <a:chExt cx="3697897" cy="3666982"/>
          </a:xfrm>
        </p:grpSpPr>
        <p:pic>
          <p:nvPicPr>
            <p:cNvPr id="32" name="Graphic 13">
              <a:extLst>
                <a:ext uri="{FF2B5EF4-FFF2-40B4-BE49-F238E27FC236}">
                  <a16:creationId xmlns:a16="http://schemas.microsoft.com/office/drawing/2014/main" id="{E4EEC0C7-C0D8-6B6C-784B-F74BC4C662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465" y="3433875"/>
              <a:ext cx="1477321" cy="1530271"/>
            </a:xfrm>
            <a:prstGeom prst="rect">
              <a:avLst/>
            </a:prstGeom>
          </p:spPr>
        </p:pic>
        <p:sp>
          <p:nvSpPr>
            <p:cNvPr id="33" name="Text Placeholder 5">
              <a:extLst>
                <a:ext uri="{FF2B5EF4-FFF2-40B4-BE49-F238E27FC236}">
                  <a16:creationId xmlns:a16="http://schemas.microsoft.com/office/drawing/2014/main" id="{18A95685-F326-A1FA-F599-592DB3759C71}"/>
                </a:ext>
              </a:extLst>
            </p:cNvPr>
            <p:cNvSpPr txBox="1">
              <a:spLocks/>
            </p:cNvSpPr>
            <p:nvPr/>
          </p:nvSpPr>
          <p:spPr>
            <a:xfrm>
              <a:off x="68821" y="5072208"/>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34" name="Group 33">
              <a:extLst>
                <a:ext uri="{FF2B5EF4-FFF2-40B4-BE49-F238E27FC236}">
                  <a16:creationId xmlns:a16="http://schemas.microsoft.com/office/drawing/2014/main" id="{025F4F44-4045-59F0-7CB9-1C5F21FE54C8}"/>
                </a:ext>
              </a:extLst>
            </p:cNvPr>
            <p:cNvGrpSpPr/>
            <p:nvPr/>
          </p:nvGrpSpPr>
          <p:grpSpPr>
            <a:xfrm>
              <a:off x="305871" y="2415537"/>
              <a:ext cx="3460847" cy="919988"/>
              <a:chOff x="521530" y="4435115"/>
              <a:chExt cx="5425157" cy="1476127"/>
            </a:xfrm>
          </p:grpSpPr>
          <p:sp>
            <p:nvSpPr>
              <p:cNvPr id="35" name="Speech Bubble: Rectangle with Corners Rounded 7">
                <a:extLst>
                  <a:ext uri="{FF2B5EF4-FFF2-40B4-BE49-F238E27FC236}">
                    <a16:creationId xmlns:a16="http://schemas.microsoft.com/office/drawing/2014/main" id="{4A0822C0-5B43-12D0-5EAA-F87EBA623C9A}"/>
                  </a:ext>
                </a:extLst>
              </p:cNvPr>
              <p:cNvSpPr/>
              <p:nvPr/>
            </p:nvSpPr>
            <p:spPr bwMode="auto">
              <a:xfrm>
                <a:off x="521530" y="4435115"/>
                <a:ext cx="5425157" cy="1241403"/>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6" name="Text Placeholder 5">
                <a:extLst>
                  <a:ext uri="{FF2B5EF4-FFF2-40B4-BE49-F238E27FC236}">
                    <a16:creationId xmlns:a16="http://schemas.microsoft.com/office/drawing/2014/main" id="{68E64544-9A86-ADA9-06B1-9AD60E02351F}"/>
                  </a:ext>
                </a:extLst>
              </p:cNvPr>
              <p:cNvSpPr txBox="1">
                <a:spLocks/>
              </p:cNvSpPr>
              <p:nvPr/>
            </p:nvSpPr>
            <p:spPr>
              <a:xfrm>
                <a:off x="672027" y="4459236"/>
                <a:ext cx="5239178" cy="145200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Do you sell climbing gear cheaper than $30?</a:t>
                </a:r>
                <a:endParaRPr lang="en-US" sz="2000">
                  <a:latin typeface="Segoe UI"/>
                  <a:cs typeface="Segoe UI"/>
                </a:endParaRPr>
              </a:p>
            </p:txBody>
          </p:sp>
        </p:grpSp>
      </p:grpSp>
      <p:pic>
        <p:nvPicPr>
          <p:cNvPr id="12" name="Graphic 2">
            <a:extLst>
              <a:ext uri="{FF2B5EF4-FFF2-40B4-BE49-F238E27FC236}">
                <a16:creationId xmlns:a16="http://schemas.microsoft.com/office/drawing/2014/main" id="{0EBAB39B-B5AA-3A8E-2E97-B74BE6BBD7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7030" y="2811064"/>
            <a:ext cx="1627908" cy="1721555"/>
          </a:xfrm>
          <a:prstGeom prst="rect">
            <a:avLst/>
          </a:prstGeom>
        </p:spPr>
      </p:pic>
      <p:sp>
        <p:nvSpPr>
          <p:cNvPr id="19" name="Text Placeholder 5">
            <a:extLst>
              <a:ext uri="{FF2B5EF4-FFF2-40B4-BE49-F238E27FC236}">
                <a16:creationId xmlns:a16="http://schemas.microsoft.com/office/drawing/2014/main" id="{4A31736E-9E08-E406-C715-1772B4AD16B2}"/>
              </a:ext>
            </a:extLst>
          </p:cNvPr>
          <p:cNvSpPr txBox="1">
            <a:spLocks/>
          </p:cNvSpPr>
          <p:nvPr/>
        </p:nvSpPr>
        <p:spPr>
          <a:xfrm>
            <a:off x="3843072" y="4579055"/>
            <a:ext cx="1791866" cy="773949"/>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 with function calling</a:t>
            </a:r>
            <a:endParaRPr lang="en-US" sz="2000">
              <a:cs typeface="Arial"/>
            </a:endParaRPr>
          </a:p>
        </p:txBody>
      </p:sp>
      <p:sp>
        <p:nvSpPr>
          <p:cNvPr id="20" name="TextBox 19">
            <a:extLst>
              <a:ext uri="{FF2B5EF4-FFF2-40B4-BE49-F238E27FC236}">
                <a16:creationId xmlns:a16="http://schemas.microsoft.com/office/drawing/2014/main" id="{D9E514D4-06D0-130A-5230-C1BBE3A9FC08}"/>
              </a:ext>
            </a:extLst>
          </p:cNvPr>
          <p:cNvSpPr txBox="1"/>
          <p:nvPr/>
        </p:nvSpPr>
        <p:spPr>
          <a:xfrm>
            <a:off x="7795734" y="3563392"/>
            <a:ext cx="3262862" cy="2031325"/>
          </a:xfrm>
          <a:prstGeom prst="rect">
            <a:avLst/>
          </a:prstGeom>
          <a:noFill/>
        </p:spPr>
        <p:txBody>
          <a:bodyPr wrap="square">
            <a:spAutoFit/>
          </a:bodyPr>
          <a:lstStyle/>
          <a:p>
            <a:r>
              <a:rPr lang="en-US" b="0" err="1">
                <a:solidFill>
                  <a:schemeClr val="bg1"/>
                </a:solidFill>
                <a:effectLst/>
                <a:latin typeface="Menlo" panose="020B0609030804020204" pitchFamily="49" charset="0"/>
              </a:rPr>
              <a:t>search_database</a:t>
            </a:r>
            <a:r>
              <a:rPr lang="en-US" b="0">
                <a:solidFill>
                  <a:schemeClr val="bg1"/>
                </a:solidFill>
                <a:effectLst/>
                <a:latin typeface="Menlo" panose="020B0609030804020204" pitchFamily="49" charset="0"/>
              </a:rPr>
              <a:t>(</a:t>
            </a:r>
          </a:p>
          <a:p>
            <a:r>
              <a:rPr lang="en-US">
                <a:solidFill>
                  <a:schemeClr val="bg1"/>
                </a:solidFill>
                <a:latin typeface="Menlo" panose="020B0609030804020204" pitchFamily="49" charset="0"/>
              </a:rPr>
              <a:t>  </a:t>
            </a:r>
            <a:r>
              <a:rPr lang="en-US" b="0">
                <a:solidFill>
                  <a:schemeClr val="bg1"/>
                </a:solidFill>
                <a:effectLst/>
                <a:latin typeface="Menlo" panose="020B0609030804020204" pitchFamily="49" charset="0"/>
              </a:rPr>
              <a:t>"</a:t>
            </a:r>
            <a:r>
              <a:rPr lang="en-US" b="0" err="1">
                <a:solidFill>
                  <a:schemeClr val="bg1"/>
                </a:solidFill>
                <a:effectLst/>
                <a:latin typeface="Menlo" panose="020B0609030804020204" pitchFamily="49" charset="0"/>
              </a:rPr>
              <a:t>climbing_gear</a:t>
            </a:r>
            <a:r>
              <a:rPr lang="en-US" b="0">
                <a:solidFill>
                  <a:schemeClr val="bg1"/>
                </a:solidFill>
                <a:effectLst/>
                <a:latin typeface="Menlo" panose="020B0609030804020204" pitchFamily="49" charset="0"/>
              </a:rPr>
              <a:t>"</a:t>
            </a:r>
            <a:r>
              <a:rPr lang="en-US">
                <a:solidFill>
                  <a:schemeClr val="bg1"/>
                </a:solidFill>
                <a:latin typeface="Menlo" panose="020B0609030804020204" pitchFamily="49" charset="0"/>
              </a:rPr>
              <a:t>,</a:t>
            </a:r>
          </a:p>
          <a:p>
            <a:r>
              <a:rPr lang="en-US" b="0">
                <a:solidFill>
                  <a:schemeClr val="bg1"/>
                </a:solidFill>
                <a:effectLst/>
                <a:latin typeface="Menlo" panose="020B0609030804020204" pitchFamily="49" charset="0"/>
              </a:rPr>
              <a:t>  </a:t>
            </a:r>
            <a:r>
              <a:rPr lang="en-US">
                <a:solidFill>
                  <a:schemeClr val="bg1"/>
                </a:solidFill>
                <a:latin typeface="Menlo" panose="020B0609030804020204" pitchFamily="49" charset="0"/>
              </a:rPr>
              <a:t>{"column": "price",</a:t>
            </a:r>
          </a:p>
          <a:p>
            <a:r>
              <a:rPr lang="en-US" b="0">
                <a:solidFill>
                  <a:schemeClr val="bg1"/>
                </a:solidFill>
                <a:effectLst/>
                <a:latin typeface="Menlo" panose="020B0609030804020204" pitchFamily="49" charset="0"/>
              </a:rPr>
              <a:t>   "operator" : "&lt;",</a:t>
            </a:r>
          </a:p>
          <a:p>
            <a:r>
              <a:rPr lang="en-US">
                <a:solidFill>
                  <a:schemeClr val="bg1"/>
                </a:solidFill>
                <a:latin typeface="Menlo" panose="020B0609030804020204" pitchFamily="49" charset="0"/>
              </a:rPr>
              <a:t>   </a:t>
            </a:r>
            <a:r>
              <a:rPr lang="en-US" b="0">
                <a:solidFill>
                  <a:schemeClr val="bg1"/>
                </a:solidFill>
                <a:effectLst/>
                <a:latin typeface="Menlo" panose="020B0609030804020204" pitchFamily="49" charset="0"/>
              </a:rPr>
              <a:t>"value" </a:t>
            </a:r>
            <a:r>
              <a:rPr lang="en-US">
                <a:solidFill>
                  <a:schemeClr val="bg1"/>
                </a:solidFill>
                <a:latin typeface="Menlo" panose="020B0609030804020204" pitchFamily="49" charset="0"/>
              </a:rPr>
              <a:t>: </a:t>
            </a:r>
            <a:r>
              <a:rPr lang="en-US" b="0">
                <a:solidFill>
                  <a:schemeClr val="bg1"/>
                </a:solidFill>
                <a:effectLst/>
                <a:latin typeface="Menlo" panose="020B0609030804020204" pitchFamily="49" charset="0"/>
              </a:rPr>
              <a:t>"30"</a:t>
            </a:r>
          </a:p>
          <a:p>
            <a:r>
              <a:rPr lang="en-US">
                <a:solidFill>
                  <a:schemeClr val="bg1"/>
                </a:solidFill>
                <a:latin typeface="Menlo" panose="020B0609030804020204" pitchFamily="49" charset="0"/>
              </a:rPr>
              <a:t>  }</a:t>
            </a:r>
            <a:endParaRPr lang="en-US" b="0">
              <a:solidFill>
                <a:schemeClr val="bg1"/>
              </a:solidFill>
              <a:effectLst/>
              <a:latin typeface="Menlo" panose="020B0609030804020204" pitchFamily="49" charset="0"/>
            </a:endParaRPr>
          </a:p>
          <a:p>
            <a:r>
              <a:rPr lang="en-US" b="0">
                <a:solidFill>
                  <a:schemeClr val="bg1"/>
                </a:solidFill>
                <a:effectLst/>
                <a:latin typeface="Menlo" panose="020B0609030804020204" pitchFamily="49" charset="0"/>
              </a:rPr>
              <a:t>)</a:t>
            </a:r>
          </a:p>
        </p:txBody>
      </p:sp>
      <p:sp>
        <p:nvSpPr>
          <p:cNvPr id="37" name="Arrow: Right 8">
            <a:extLst>
              <a:ext uri="{FF2B5EF4-FFF2-40B4-BE49-F238E27FC236}">
                <a16:creationId xmlns:a16="http://schemas.microsoft.com/office/drawing/2014/main" id="{A3663BB3-ACD4-407B-312B-43DCB002354F}"/>
              </a:ext>
            </a:extLst>
          </p:cNvPr>
          <p:cNvSpPr/>
          <p:nvPr/>
        </p:nvSpPr>
        <p:spPr bwMode="auto">
          <a:xfrm>
            <a:off x="5784503" y="4117995"/>
            <a:ext cx="1627908"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4433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5BC43-AA41-5103-29DE-464F3A450B65}"/>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89225B4-0988-CB37-1FC8-A5BCAEC616AC}"/>
              </a:ext>
            </a:extLst>
          </p:cNvPr>
          <p:cNvSpPr>
            <a:spLocks noGrp="1"/>
          </p:cNvSpPr>
          <p:nvPr>
            <p:ph type="title"/>
          </p:nvPr>
        </p:nvSpPr>
        <p:spPr>
          <a:xfrm>
            <a:off x="588263" y="457200"/>
            <a:ext cx="11533268" cy="553998"/>
          </a:xfrm>
        </p:spPr>
        <p:txBody>
          <a:bodyPr/>
          <a:lstStyle/>
          <a:p>
            <a:r>
              <a:rPr lang="en-US"/>
              <a:t>Advanced RAG with query rewriting via function calling</a:t>
            </a:r>
          </a:p>
        </p:txBody>
      </p:sp>
      <p:sp>
        <p:nvSpPr>
          <p:cNvPr id="5" name="Text Placeholder 5">
            <a:extLst>
              <a:ext uri="{FF2B5EF4-FFF2-40B4-BE49-F238E27FC236}">
                <a16:creationId xmlns:a16="http://schemas.microsoft.com/office/drawing/2014/main" id="{D72E31EE-E64A-C846-524D-BE3E8A2EB21E}"/>
              </a:ext>
            </a:extLst>
          </p:cNvPr>
          <p:cNvSpPr txBox="1">
            <a:spLocks/>
          </p:cNvSpPr>
          <p:nvPr/>
        </p:nvSpPr>
        <p:spPr>
          <a:xfrm>
            <a:off x="8333119" y="4951304"/>
            <a:ext cx="1431612" cy="773949"/>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LLM</a:t>
            </a:r>
            <a:endParaRPr lang="en-US" sz="2000">
              <a:cs typeface="Arial"/>
            </a:endParaRPr>
          </a:p>
        </p:txBody>
      </p:sp>
      <p:pic>
        <p:nvPicPr>
          <p:cNvPr id="7" name="Graphic 2">
            <a:extLst>
              <a:ext uri="{FF2B5EF4-FFF2-40B4-BE49-F238E27FC236}">
                <a16:creationId xmlns:a16="http://schemas.microsoft.com/office/drawing/2014/main" id="{D6688C91-4B49-3A0E-0B84-682031E89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5437" y="3623704"/>
            <a:ext cx="1200395" cy="1269449"/>
          </a:xfrm>
          <a:prstGeom prst="rect">
            <a:avLst/>
          </a:prstGeom>
        </p:spPr>
      </p:pic>
      <p:sp>
        <p:nvSpPr>
          <p:cNvPr id="8" name="Arrow: Right 10">
            <a:extLst>
              <a:ext uri="{FF2B5EF4-FFF2-40B4-BE49-F238E27FC236}">
                <a16:creationId xmlns:a16="http://schemas.microsoft.com/office/drawing/2014/main" id="{4376C15B-B26B-E250-7BDB-543B17FCED5E}"/>
              </a:ext>
            </a:extLst>
          </p:cNvPr>
          <p:cNvSpPr/>
          <p:nvPr/>
        </p:nvSpPr>
        <p:spPr bwMode="auto">
          <a:xfrm>
            <a:off x="7175468" y="4251061"/>
            <a:ext cx="1006438"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4D19B61A-1B64-677B-F421-2721E65BE79D}"/>
              </a:ext>
            </a:extLst>
          </p:cNvPr>
          <p:cNvGrpSpPr/>
          <p:nvPr/>
        </p:nvGrpSpPr>
        <p:grpSpPr>
          <a:xfrm>
            <a:off x="8566068" y="1597687"/>
            <a:ext cx="3480724" cy="1420601"/>
            <a:chOff x="19036329" y="2713254"/>
            <a:chExt cx="5090699" cy="2716376"/>
          </a:xfrm>
        </p:grpSpPr>
        <p:sp>
          <p:nvSpPr>
            <p:cNvPr id="11" name="Speech Bubble: Rectangle with Corners Rounded 18">
              <a:extLst>
                <a:ext uri="{FF2B5EF4-FFF2-40B4-BE49-F238E27FC236}">
                  <a16:creationId xmlns:a16="http://schemas.microsoft.com/office/drawing/2014/main" id="{F5169F94-54CB-DE62-13E9-B3F5071E5DA7}"/>
                </a:ext>
              </a:extLst>
            </p:cNvPr>
            <p:cNvSpPr/>
            <p:nvPr/>
          </p:nvSpPr>
          <p:spPr bwMode="auto">
            <a:xfrm>
              <a:off x="19036329" y="2713254"/>
              <a:ext cx="5090699" cy="2716376"/>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2">
              <a:extLst>
                <a:ext uri="{FF2B5EF4-FFF2-40B4-BE49-F238E27FC236}">
                  <a16:creationId xmlns:a16="http://schemas.microsoft.com/office/drawing/2014/main" id="{F21D77B1-E4F0-C26C-246C-039A4218F786}"/>
                </a:ext>
              </a:extLst>
            </p:cNvPr>
            <p:cNvSpPr txBox="1"/>
            <p:nvPr/>
          </p:nvSpPr>
          <p:spPr>
            <a:xfrm>
              <a:off x="19231587" y="2980539"/>
              <a:ext cx="4751734" cy="211863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We offer 2 climbing bags for your budget:</a:t>
              </a:r>
            </a:p>
            <a:p>
              <a:r>
                <a:rPr lang="en-US" sz="1800" err="1">
                  <a:latin typeface="Segoe UI"/>
                  <a:ea typeface="Menlo"/>
                  <a:cs typeface="Menlo"/>
                </a:rPr>
                <a:t>SummitStone</a:t>
              </a:r>
              <a:r>
                <a:rPr lang="en-US" sz="1800">
                  <a:latin typeface="Segoe UI"/>
                  <a:ea typeface="Menlo"/>
                  <a:cs typeface="Menlo"/>
                </a:rPr>
                <a:t> Chalk Bag</a:t>
              </a:r>
              <a:r>
                <a:rPr lang="en-US" sz="1800" baseline="30000">
                  <a:latin typeface="Segoe UI"/>
                  <a:ea typeface="Menlo"/>
                  <a:cs typeface="Menlo"/>
                </a:rPr>
                <a:t> 1</a:t>
              </a:r>
            </a:p>
            <a:p>
              <a:r>
                <a:rPr lang="en-US" sz="1800">
                  <a:latin typeface="Segoe UI"/>
                  <a:ea typeface="Menlo"/>
                  <a:cs typeface="Menlo"/>
                </a:rPr>
                <a:t>Guardian Blue Chalk Bag</a:t>
              </a:r>
              <a:r>
                <a:rPr lang="en-US" sz="1800" baseline="30000">
                  <a:latin typeface="Segoe UI"/>
                  <a:ea typeface="Menlo"/>
                  <a:cs typeface="Menlo"/>
                </a:rPr>
                <a:t> 2</a:t>
              </a:r>
            </a:p>
          </p:txBody>
        </p:sp>
      </p:grpSp>
      <p:pic>
        <p:nvPicPr>
          <p:cNvPr id="13" name="Graphic 14">
            <a:extLst>
              <a:ext uri="{FF2B5EF4-FFF2-40B4-BE49-F238E27FC236}">
                <a16:creationId xmlns:a16="http://schemas.microsoft.com/office/drawing/2014/main" id="{369514DD-7E63-5D01-096B-8CC6062778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4071" y="3143619"/>
            <a:ext cx="1537460" cy="1617942"/>
          </a:xfrm>
          <a:prstGeom prst="rect">
            <a:avLst/>
          </a:prstGeom>
        </p:spPr>
      </p:pic>
      <p:sp>
        <p:nvSpPr>
          <p:cNvPr id="14" name="Arrow: Right 17">
            <a:extLst>
              <a:ext uri="{FF2B5EF4-FFF2-40B4-BE49-F238E27FC236}">
                <a16:creationId xmlns:a16="http://schemas.microsoft.com/office/drawing/2014/main" id="{87CF864F-842D-3624-180C-13804D4FF5B2}"/>
              </a:ext>
            </a:extLst>
          </p:cNvPr>
          <p:cNvSpPr/>
          <p:nvPr/>
        </p:nvSpPr>
        <p:spPr bwMode="auto">
          <a:xfrm>
            <a:off x="9741747" y="420441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CBCF9215-CA0E-C9E7-F7C8-BB9FDC164761}"/>
              </a:ext>
            </a:extLst>
          </p:cNvPr>
          <p:cNvGrpSpPr/>
          <p:nvPr/>
        </p:nvGrpSpPr>
        <p:grpSpPr>
          <a:xfrm>
            <a:off x="135954" y="2275114"/>
            <a:ext cx="2461703" cy="3251480"/>
            <a:chOff x="126015" y="2372570"/>
            <a:chExt cx="2461703" cy="3251480"/>
          </a:xfrm>
        </p:grpSpPr>
        <p:pic>
          <p:nvPicPr>
            <p:cNvPr id="16" name="Graphic 13">
              <a:extLst>
                <a:ext uri="{FF2B5EF4-FFF2-40B4-BE49-F238E27FC236}">
                  <a16:creationId xmlns:a16="http://schemas.microsoft.com/office/drawing/2014/main" id="{FFD345C0-0F5B-7D7C-073E-A05C563B0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1374" y="3731025"/>
              <a:ext cx="1060063" cy="1098058"/>
            </a:xfrm>
            <a:prstGeom prst="rect">
              <a:avLst/>
            </a:prstGeom>
          </p:spPr>
        </p:pic>
        <p:sp>
          <p:nvSpPr>
            <p:cNvPr id="18" name="Text Placeholder 5">
              <a:extLst>
                <a:ext uri="{FF2B5EF4-FFF2-40B4-BE49-F238E27FC236}">
                  <a16:creationId xmlns:a16="http://schemas.microsoft.com/office/drawing/2014/main" id="{806CF00A-86BA-3204-1E6E-073E92B338FE}"/>
                </a:ext>
              </a:extLst>
            </p:cNvPr>
            <p:cNvSpPr txBox="1">
              <a:spLocks/>
            </p:cNvSpPr>
            <p:nvPr/>
          </p:nvSpPr>
          <p:spPr>
            <a:xfrm>
              <a:off x="126015" y="4922462"/>
              <a:ext cx="1404491" cy="70158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19" name="Group 18">
              <a:extLst>
                <a:ext uri="{FF2B5EF4-FFF2-40B4-BE49-F238E27FC236}">
                  <a16:creationId xmlns:a16="http://schemas.microsoft.com/office/drawing/2014/main" id="{C1208C7E-F337-F28E-A308-A8EEB51E93EB}"/>
                </a:ext>
              </a:extLst>
            </p:cNvPr>
            <p:cNvGrpSpPr/>
            <p:nvPr/>
          </p:nvGrpSpPr>
          <p:grpSpPr>
            <a:xfrm>
              <a:off x="201197" y="2372570"/>
              <a:ext cx="2386521" cy="1381821"/>
              <a:chOff x="357446" y="4366173"/>
              <a:chExt cx="3741065" cy="2217140"/>
            </a:xfrm>
          </p:grpSpPr>
          <p:sp>
            <p:nvSpPr>
              <p:cNvPr id="20" name="Speech Bubble: Rectangle with Corners Rounded 7">
                <a:extLst>
                  <a:ext uri="{FF2B5EF4-FFF2-40B4-BE49-F238E27FC236}">
                    <a16:creationId xmlns:a16="http://schemas.microsoft.com/office/drawing/2014/main" id="{E497A176-B3D5-5FB1-EEAB-5E6923688FC7}"/>
                  </a:ext>
                </a:extLst>
              </p:cNvPr>
              <p:cNvSpPr/>
              <p:nvPr/>
            </p:nvSpPr>
            <p:spPr bwMode="auto">
              <a:xfrm>
                <a:off x="357446" y="4366173"/>
                <a:ext cx="3677915" cy="1966611"/>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CF35322B-CCAF-324C-4708-59E2A2FAFDB5}"/>
                  </a:ext>
                </a:extLst>
              </p:cNvPr>
              <p:cNvSpPr txBox="1">
                <a:spLocks/>
              </p:cNvSpPr>
              <p:nvPr/>
            </p:nvSpPr>
            <p:spPr>
              <a:xfrm>
                <a:off x="420596" y="4456439"/>
                <a:ext cx="3677915" cy="2126874"/>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Do you sell climbing gear cheaper than $30?</a:t>
                </a:r>
                <a:endParaRPr lang="en-US" sz="2000">
                  <a:latin typeface="Segoe UI"/>
                  <a:cs typeface="Segoe UI"/>
                </a:endParaRPr>
              </a:p>
            </p:txBody>
          </p:sp>
        </p:grpSp>
      </p:grpSp>
      <p:sp>
        <p:nvSpPr>
          <p:cNvPr id="26" name="TextBox 25">
            <a:extLst>
              <a:ext uri="{FF2B5EF4-FFF2-40B4-BE49-F238E27FC236}">
                <a16:creationId xmlns:a16="http://schemas.microsoft.com/office/drawing/2014/main" id="{F748B9D4-BADC-2DE8-E17C-E3D330DCF6E9}"/>
              </a:ext>
            </a:extLst>
          </p:cNvPr>
          <p:cNvSpPr txBox="1"/>
          <p:nvPr/>
        </p:nvSpPr>
        <p:spPr>
          <a:xfrm>
            <a:off x="7152162" y="3633569"/>
            <a:ext cx="1128878" cy="215443"/>
          </a:xfrm>
          <a:prstGeom prst="rect">
            <a:avLst/>
          </a:prstGeom>
          <a:noFill/>
        </p:spPr>
        <p:txBody>
          <a:bodyPr wrap="square">
            <a:spAutoFit/>
          </a:bodyPr>
          <a:lstStyle/>
          <a:p>
            <a:r>
              <a:rPr lang="en-US" sz="800"/>
              <a:t>“Do you sell…”</a:t>
            </a:r>
            <a:endParaRPr lang="en-US" sz="800">
              <a:solidFill>
                <a:schemeClr val="tx1"/>
              </a:solidFill>
              <a:ea typeface="+mn-lt"/>
              <a:cs typeface="+mn-lt"/>
            </a:endParaRPr>
          </a:p>
        </p:txBody>
      </p:sp>
      <p:sp>
        <p:nvSpPr>
          <p:cNvPr id="27" name="TextBox 7">
            <a:extLst>
              <a:ext uri="{FF2B5EF4-FFF2-40B4-BE49-F238E27FC236}">
                <a16:creationId xmlns:a16="http://schemas.microsoft.com/office/drawing/2014/main" id="{C6AE3805-CF01-FB84-0949-ED6534BBED0C}"/>
              </a:ext>
            </a:extLst>
          </p:cNvPr>
          <p:cNvSpPr txBox="1"/>
          <p:nvPr/>
        </p:nvSpPr>
        <p:spPr>
          <a:xfrm>
            <a:off x="7198974" y="4593165"/>
            <a:ext cx="1128878" cy="135421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800">
                <a:solidFill>
                  <a:schemeClr val="tx1"/>
                </a:solidFill>
                <a:ea typeface="+mn-lt"/>
                <a:cs typeface="+mn-lt"/>
              </a:rPr>
              <a:t>[12]: </a:t>
            </a:r>
          </a:p>
          <a:p>
            <a:r>
              <a:rPr lang="en-US" sz="800">
                <a:solidFill>
                  <a:schemeClr val="tx1"/>
                </a:solidFill>
                <a:ea typeface="+mn-lt"/>
                <a:cs typeface="+mn-lt"/>
              </a:rPr>
              <a:t>Name: </a:t>
            </a:r>
            <a:r>
              <a:rPr lang="en-US" sz="800" err="1">
                <a:solidFill>
                  <a:schemeClr val="tx1"/>
                </a:solidFill>
                <a:ea typeface="+mn-lt"/>
                <a:cs typeface="+mn-lt"/>
              </a:rPr>
              <a:t>SummitStone</a:t>
            </a:r>
            <a:r>
              <a:rPr lang="en-US" sz="800">
                <a:solidFill>
                  <a:schemeClr val="tx1"/>
                </a:solidFill>
                <a:ea typeface="+mn-lt"/>
                <a:cs typeface="+mn-lt"/>
              </a:rPr>
              <a:t> Chalk Bag Price:29.99</a:t>
            </a:r>
          </a:p>
          <a:p>
            <a:r>
              <a:rPr lang="en-US" sz="800" err="1">
                <a:solidFill>
                  <a:schemeClr val="tx1"/>
                </a:solidFill>
                <a:ea typeface="+mn-lt"/>
                <a:cs typeface="+mn-lt"/>
              </a:rPr>
              <a:t>Brand:Grolltex</a:t>
            </a:r>
            <a:endParaRPr lang="en-US" sz="800">
              <a:solidFill>
                <a:schemeClr val="tx1"/>
              </a:solidFill>
              <a:ea typeface="+mn-lt"/>
              <a:cs typeface="+mn-lt"/>
            </a:endParaRPr>
          </a:p>
          <a:p>
            <a:r>
              <a:rPr lang="en-US" sz="800" err="1">
                <a:solidFill>
                  <a:schemeClr val="tx1"/>
                </a:solidFill>
                <a:ea typeface="+mn-lt"/>
                <a:cs typeface="+mn-lt"/>
              </a:rPr>
              <a:t>Type:Climbing</a:t>
            </a:r>
            <a:endParaRPr lang="en-US" sz="800">
              <a:solidFill>
                <a:schemeClr val="tx1"/>
              </a:solidFill>
              <a:ea typeface="+mn-lt"/>
              <a:cs typeface="+mn-lt"/>
            </a:endParaRPr>
          </a:p>
          <a:p>
            <a:r>
              <a:rPr lang="en-US" sz="800">
                <a:solidFill>
                  <a:schemeClr val="tx1"/>
                </a:solidFill>
                <a:ea typeface="+mn-lt"/>
                <a:cs typeface="+mn-lt"/>
              </a:rPr>
              <a:t>Description: The </a:t>
            </a:r>
            <a:r>
              <a:rPr lang="en-US" sz="800" err="1">
                <a:solidFill>
                  <a:schemeClr val="tx1"/>
                </a:solidFill>
                <a:ea typeface="+mn-lt"/>
                <a:cs typeface="+mn-lt"/>
              </a:rPr>
              <a:t>SummitStone</a:t>
            </a:r>
            <a:r>
              <a:rPr lang="en-US" sz="800">
                <a:solidFill>
                  <a:schemeClr val="tx1"/>
                </a:solidFill>
                <a:ea typeface="+mn-lt"/>
                <a:cs typeface="+mn-lt"/>
              </a:rPr>
              <a:t> Chalk Bag in forest green is a must-have for climbers seeking adventure.</a:t>
            </a:r>
          </a:p>
          <a:p>
            <a:r>
              <a:rPr lang="en-US" sz="800">
                <a:solidFill>
                  <a:schemeClr val="tx1"/>
                </a:solidFill>
                <a:ea typeface="+mn-lt"/>
                <a:cs typeface="+mn-lt"/>
              </a:rPr>
              <a:t>…</a:t>
            </a:r>
          </a:p>
        </p:txBody>
      </p:sp>
      <p:pic>
        <p:nvPicPr>
          <p:cNvPr id="51" name="Graphic 3">
            <a:extLst>
              <a:ext uri="{FF2B5EF4-FFF2-40B4-BE49-F238E27FC236}">
                <a16:creationId xmlns:a16="http://schemas.microsoft.com/office/drawing/2014/main" id="{41676566-E46C-F2D6-854E-7B58293BA6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7819" y="3623704"/>
            <a:ext cx="1223583" cy="1424471"/>
          </a:xfrm>
          <a:prstGeom prst="rect">
            <a:avLst/>
          </a:prstGeom>
        </p:spPr>
      </p:pic>
      <p:sp>
        <p:nvSpPr>
          <p:cNvPr id="52" name="Arrow: Right 10">
            <a:extLst>
              <a:ext uri="{FF2B5EF4-FFF2-40B4-BE49-F238E27FC236}">
                <a16:creationId xmlns:a16="http://schemas.microsoft.com/office/drawing/2014/main" id="{2D26895D-F4B7-4B79-BA63-DF7828221996}"/>
              </a:ext>
            </a:extLst>
          </p:cNvPr>
          <p:cNvSpPr/>
          <p:nvPr/>
        </p:nvSpPr>
        <p:spPr bwMode="auto">
          <a:xfrm>
            <a:off x="2712054" y="3340267"/>
            <a:ext cx="55089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 Placeholder 5">
            <a:extLst>
              <a:ext uri="{FF2B5EF4-FFF2-40B4-BE49-F238E27FC236}">
                <a16:creationId xmlns:a16="http://schemas.microsoft.com/office/drawing/2014/main" id="{B0F0BC32-A39F-5DB0-8E76-AF12B1F5F765}"/>
              </a:ext>
            </a:extLst>
          </p:cNvPr>
          <p:cNvSpPr txBox="1">
            <a:spLocks/>
          </p:cNvSpPr>
          <p:nvPr/>
        </p:nvSpPr>
        <p:spPr>
          <a:xfrm>
            <a:off x="5714288" y="4951304"/>
            <a:ext cx="1538041" cy="84315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Search</a:t>
            </a:r>
          </a:p>
        </p:txBody>
      </p:sp>
      <p:sp>
        <p:nvSpPr>
          <p:cNvPr id="54" name="Arrow: Right 11">
            <a:extLst>
              <a:ext uri="{FF2B5EF4-FFF2-40B4-BE49-F238E27FC236}">
                <a16:creationId xmlns:a16="http://schemas.microsoft.com/office/drawing/2014/main" id="{C855FB09-4C01-8036-482E-63C98BA743E4}"/>
              </a:ext>
            </a:extLst>
          </p:cNvPr>
          <p:cNvSpPr/>
          <p:nvPr/>
        </p:nvSpPr>
        <p:spPr bwMode="auto">
          <a:xfrm>
            <a:off x="3198977" y="3749208"/>
            <a:ext cx="2700709" cy="293302"/>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B2B86070-3563-4B57-60B5-0A7D8FA98FC1}"/>
              </a:ext>
            </a:extLst>
          </p:cNvPr>
          <p:cNvSpPr txBox="1"/>
          <p:nvPr/>
        </p:nvSpPr>
        <p:spPr>
          <a:xfrm>
            <a:off x="3172783" y="3961119"/>
            <a:ext cx="1368670" cy="307777"/>
          </a:xfrm>
          <a:prstGeom prst="rect">
            <a:avLst/>
          </a:prstGeom>
          <a:noFill/>
        </p:spPr>
        <p:txBody>
          <a:bodyPr wrap="square">
            <a:spAutoFit/>
          </a:bodyPr>
          <a:lstStyle/>
          <a:p>
            <a:r>
              <a:rPr lang="en-US" sz="1400"/>
              <a:t>price &lt; 30</a:t>
            </a:r>
            <a:endParaRPr lang="en-US" sz="1400">
              <a:solidFill>
                <a:schemeClr val="tx1"/>
              </a:solidFill>
              <a:ea typeface="+mn-lt"/>
              <a:cs typeface="+mn-lt"/>
            </a:endParaRPr>
          </a:p>
        </p:txBody>
      </p:sp>
      <p:pic>
        <p:nvPicPr>
          <p:cNvPr id="56" name="Graphic 2">
            <a:extLst>
              <a:ext uri="{FF2B5EF4-FFF2-40B4-BE49-F238E27FC236}">
                <a16:creationId xmlns:a16="http://schemas.microsoft.com/office/drawing/2014/main" id="{2F61D9C2-9BF7-A0F0-FD44-340D6EAFC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6417" y="3810682"/>
            <a:ext cx="834604" cy="1030942"/>
          </a:xfrm>
          <a:prstGeom prst="rect">
            <a:avLst/>
          </a:prstGeom>
        </p:spPr>
      </p:pic>
      <p:sp>
        <p:nvSpPr>
          <p:cNvPr id="57" name="Text Placeholder 5">
            <a:extLst>
              <a:ext uri="{FF2B5EF4-FFF2-40B4-BE49-F238E27FC236}">
                <a16:creationId xmlns:a16="http://schemas.microsoft.com/office/drawing/2014/main" id="{6ADD0E77-571C-A46A-8A8C-11B42B977628}"/>
              </a:ext>
            </a:extLst>
          </p:cNvPr>
          <p:cNvSpPr txBox="1">
            <a:spLocks/>
          </p:cNvSpPr>
          <p:nvPr/>
        </p:nvSpPr>
        <p:spPr>
          <a:xfrm>
            <a:off x="2046897" y="4951304"/>
            <a:ext cx="1404491" cy="331049"/>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atin typeface="+mj-lt"/>
                <a:cs typeface="Segoe UI Semilight"/>
              </a:rPr>
              <a:t>LLM</a:t>
            </a:r>
          </a:p>
          <a:p>
            <a:pPr marL="0" indent="0" algn="ctr" defTabSz="1865484">
              <a:buNone/>
              <a:defRPr/>
            </a:pPr>
            <a:r>
              <a:rPr lang="en-US" sz="1800">
                <a:latin typeface="+mj-lt"/>
                <a:cs typeface="Segoe UI Semilight"/>
              </a:rPr>
              <a:t>with function calling</a:t>
            </a:r>
            <a:endParaRPr lang="en-US" sz="1800">
              <a:cs typeface="Arial"/>
            </a:endParaRPr>
          </a:p>
        </p:txBody>
      </p:sp>
      <p:sp>
        <p:nvSpPr>
          <p:cNvPr id="58" name="Arrow: Right 8">
            <a:extLst>
              <a:ext uri="{FF2B5EF4-FFF2-40B4-BE49-F238E27FC236}">
                <a16:creationId xmlns:a16="http://schemas.microsoft.com/office/drawing/2014/main" id="{69D80B40-723F-3BBE-FBF4-E970AF446F55}"/>
              </a:ext>
            </a:extLst>
          </p:cNvPr>
          <p:cNvSpPr/>
          <p:nvPr/>
        </p:nvSpPr>
        <p:spPr bwMode="auto">
          <a:xfrm>
            <a:off x="1391269" y="4295107"/>
            <a:ext cx="834604" cy="293302"/>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6BC7C60E-0B27-FC06-BFE1-8CEC492900AB}"/>
              </a:ext>
            </a:extLst>
          </p:cNvPr>
          <p:cNvSpPr txBox="1"/>
          <p:nvPr/>
        </p:nvSpPr>
        <p:spPr>
          <a:xfrm>
            <a:off x="1334915" y="4584034"/>
            <a:ext cx="1023578" cy="246221"/>
          </a:xfrm>
          <a:prstGeom prst="rect">
            <a:avLst/>
          </a:prstGeom>
          <a:noFill/>
        </p:spPr>
        <p:txBody>
          <a:bodyPr wrap="square">
            <a:spAutoFit/>
          </a:bodyPr>
          <a:lstStyle/>
          <a:p>
            <a:r>
              <a:rPr lang="en-US" sz="1000"/>
              <a:t>“Do you sell…”</a:t>
            </a:r>
            <a:endParaRPr lang="en-US" sz="1000">
              <a:solidFill>
                <a:schemeClr val="tx1"/>
              </a:solidFill>
              <a:ea typeface="+mn-lt"/>
              <a:cs typeface="+mn-lt"/>
            </a:endParaRPr>
          </a:p>
        </p:txBody>
      </p:sp>
      <p:sp>
        <p:nvSpPr>
          <p:cNvPr id="60" name="Arrow: Right 11">
            <a:extLst>
              <a:ext uri="{FF2B5EF4-FFF2-40B4-BE49-F238E27FC236}">
                <a16:creationId xmlns:a16="http://schemas.microsoft.com/office/drawing/2014/main" id="{01E95009-4866-88F3-CFE3-96FF2FE0FE04}"/>
              </a:ext>
            </a:extLst>
          </p:cNvPr>
          <p:cNvSpPr/>
          <p:nvPr/>
        </p:nvSpPr>
        <p:spPr bwMode="auto">
          <a:xfrm>
            <a:off x="3246093" y="4293625"/>
            <a:ext cx="2653593" cy="293302"/>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a:extLst>
              <a:ext uri="{FF2B5EF4-FFF2-40B4-BE49-F238E27FC236}">
                <a16:creationId xmlns:a16="http://schemas.microsoft.com/office/drawing/2014/main" id="{F367034E-0996-CADF-9099-6FE7C10382D6}"/>
              </a:ext>
            </a:extLst>
          </p:cNvPr>
          <p:cNvSpPr txBox="1"/>
          <p:nvPr/>
        </p:nvSpPr>
        <p:spPr>
          <a:xfrm>
            <a:off x="3138632" y="4578784"/>
            <a:ext cx="1402821" cy="307777"/>
          </a:xfrm>
          <a:prstGeom prst="rect">
            <a:avLst/>
          </a:prstGeom>
          <a:noFill/>
        </p:spPr>
        <p:txBody>
          <a:bodyPr wrap="square">
            <a:spAutoFit/>
          </a:bodyPr>
          <a:lstStyle/>
          <a:p>
            <a:r>
              <a:rPr lang="en-US" sz="1400"/>
              <a:t>“climbing gear”</a:t>
            </a:r>
            <a:endParaRPr lang="en-US" sz="1400">
              <a:solidFill>
                <a:schemeClr val="tx1"/>
              </a:solidFill>
              <a:ea typeface="+mn-lt"/>
              <a:cs typeface="+mn-lt"/>
            </a:endParaRPr>
          </a:p>
        </p:txBody>
      </p:sp>
    </p:spTree>
    <p:extLst>
      <p:ext uri="{BB962C8B-B14F-4D97-AF65-F5344CB8AC3E}">
        <p14:creationId xmlns:p14="http://schemas.microsoft.com/office/powerpoint/2010/main" val="1281847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F9397E-9E86-56A8-E6D2-6D32168C2E3B}"/>
              </a:ext>
            </a:extLst>
          </p:cNvPr>
          <p:cNvSpPr/>
          <p:nvPr/>
        </p:nvSpPr>
        <p:spPr bwMode="auto">
          <a:xfrm>
            <a:off x="0" y="4441463"/>
            <a:ext cx="12261273" cy="1959337"/>
          </a:xfrm>
          <a:prstGeom prst="rect">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A27BEE4-562C-F4BD-76D7-A29CD901188B}"/>
              </a:ext>
            </a:extLst>
          </p:cNvPr>
          <p:cNvSpPr/>
          <p:nvPr/>
        </p:nvSpPr>
        <p:spPr bwMode="auto">
          <a:xfrm>
            <a:off x="0" y="2756662"/>
            <a:ext cx="12261273" cy="1684802"/>
          </a:xfrm>
          <a:prstGeom prst="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CED2D89-2E36-827F-F9DD-8C12283DEB88}"/>
              </a:ext>
            </a:extLst>
          </p:cNvPr>
          <p:cNvSpPr/>
          <p:nvPr/>
        </p:nvSpPr>
        <p:spPr bwMode="auto">
          <a:xfrm>
            <a:off x="0" y="1255222"/>
            <a:ext cx="12192000" cy="1538883"/>
          </a:xfrm>
          <a:prstGeom prst="rect">
            <a:avLst/>
          </a:prstGeom>
          <a:solidFill>
            <a:srgbClr val="FF5C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E7788DD-653E-C4C8-12EA-D7EB0F6BF824}"/>
              </a:ext>
            </a:extLst>
          </p:cNvPr>
          <p:cNvSpPr>
            <a:spLocks noGrp="1"/>
          </p:cNvSpPr>
          <p:nvPr>
            <p:ph type="title"/>
          </p:nvPr>
        </p:nvSpPr>
        <p:spPr/>
        <p:txBody>
          <a:bodyPr/>
          <a:lstStyle/>
          <a:p>
            <a:r>
              <a:rPr lang="en-US" b="1" dirty="0" err="1">
                <a:latin typeface="Microsoft YaHei UI" panose="020B0503020204020204" pitchFamily="34" charset="-122"/>
                <a:ea typeface="Microsoft YaHei UI" panose="020B0503020204020204" pitchFamily="34" charset="-122"/>
              </a:rPr>
              <a:t>多语言支持</a:t>
            </a:r>
            <a:endParaRPr lang="en-US" b="1" dirty="0">
              <a:latin typeface="Microsoft YaHei UI" panose="020B0503020204020204" pitchFamily="34" charset="-122"/>
              <a:ea typeface="Microsoft YaHei UI" panose="020B0503020204020204" pitchFamily="34" charset="-122"/>
            </a:endParaRPr>
          </a:p>
        </p:txBody>
      </p:sp>
      <p:sp>
        <p:nvSpPr>
          <p:cNvPr id="3" name="Content Placeholder 2">
            <a:extLst>
              <a:ext uri="{FF2B5EF4-FFF2-40B4-BE49-F238E27FC236}">
                <a16:creationId xmlns:a16="http://schemas.microsoft.com/office/drawing/2014/main" id="{C2FBCE78-DE41-D33D-A655-B194767BB94D}"/>
              </a:ext>
            </a:extLst>
          </p:cNvPr>
          <p:cNvSpPr>
            <a:spLocks noGrp="1"/>
          </p:cNvSpPr>
          <p:nvPr>
            <p:ph sz="quarter" idx="10"/>
          </p:nvPr>
        </p:nvSpPr>
        <p:spPr>
          <a:xfrm>
            <a:off x="584200" y="1435100"/>
            <a:ext cx="4805233" cy="4550064"/>
          </a:xfrm>
        </p:spPr>
        <p:txBody>
          <a:bodyPr/>
          <a:lstStyle/>
          <a:p>
            <a:pPr marL="0" indent="0" algn="just">
              <a:buNone/>
            </a:pPr>
            <a:r>
              <a:rPr lang="en-US">
                <a:solidFill>
                  <a:srgbClr val="FFFFFF"/>
                </a:solidFill>
              </a:rPr>
              <a:t>Spanish: </a:t>
            </a:r>
          </a:p>
          <a:p>
            <a:pPr marL="0" indent="0" algn="just">
              <a:buNone/>
            </a:pPr>
            <a:r>
              <a:rPr lang="en-US">
                <a:solidFill>
                  <a:srgbClr val="FFFFFF"/>
                </a:solidFill>
                <a:hlinkClick r:id="rId2">
                  <a:extLst>
                    <a:ext uri="{A12FA001-AC4F-418D-AE19-62706E023703}">
                      <ahyp:hlinkClr xmlns:ahyp="http://schemas.microsoft.com/office/drawing/2018/hyperlinkcolor" val="tx"/>
                    </a:ext>
                  </a:extLst>
                </a:hlinkClick>
              </a:rPr>
              <a:t>aka.ms/RagHack2024Espanol</a:t>
            </a:r>
            <a:endParaRPr lang="en-US">
              <a:solidFill>
                <a:srgbClr val="FFFFFF"/>
              </a:solidFill>
            </a:endParaRPr>
          </a:p>
          <a:p>
            <a:pPr marL="0" indent="0">
              <a:buNone/>
            </a:pPr>
            <a:endParaRPr lang="en-US">
              <a:solidFill>
                <a:srgbClr val="FFFFFF"/>
              </a:solidFill>
            </a:endParaRPr>
          </a:p>
          <a:p>
            <a:pPr marL="0" indent="0">
              <a:buNone/>
            </a:pPr>
            <a:r>
              <a:rPr lang="en-US">
                <a:solidFill>
                  <a:srgbClr val="FFFFFF"/>
                </a:solidFill>
              </a:rPr>
              <a:t>Portuguese:</a:t>
            </a:r>
          </a:p>
          <a:p>
            <a:pPr marL="0" indent="0">
              <a:buNone/>
            </a:pPr>
            <a:r>
              <a:rPr lang="en-US">
                <a:solidFill>
                  <a:srgbClr val="FFFFFF"/>
                </a:solidFill>
                <a:hlinkClick r:id="rId3">
                  <a:extLst>
                    <a:ext uri="{A12FA001-AC4F-418D-AE19-62706E023703}">
                      <ahyp:hlinkClr xmlns:ahyp="http://schemas.microsoft.com/office/drawing/2018/hyperlinkcolor" val="tx"/>
                    </a:ext>
                  </a:extLst>
                </a:hlinkClick>
              </a:rPr>
              <a:t>aka.ms/S-1374</a:t>
            </a:r>
            <a:endParaRPr lang="en-US">
              <a:solidFill>
                <a:srgbClr val="FFFFFF"/>
              </a:solidFill>
            </a:endParaRPr>
          </a:p>
          <a:p>
            <a:pPr marL="0" indent="0">
              <a:buNone/>
            </a:pPr>
            <a:endParaRPr lang="en-US">
              <a:solidFill>
                <a:srgbClr val="FFFFFF"/>
              </a:solidFill>
            </a:endParaRPr>
          </a:p>
          <a:p>
            <a:pPr marL="0" indent="0">
              <a:buNone/>
            </a:pPr>
            <a:endParaRPr lang="en-US">
              <a:solidFill>
                <a:srgbClr val="FFFFFF"/>
              </a:solidFill>
            </a:endParaRPr>
          </a:p>
          <a:p>
            <a:pPr marL="0" indent="0">
              <a:buNone/>
            </a:pPr>
            <a:r>
              <a:rPr lang="en-US">
                <a:solidFill>
                  <a:srgbClr val="FFFFFF"/>
                </a:solidFill>
              </a:rPr>
              <a:t>Chinese: </a:t>
            </a:r>
          </a:p>
          <a:p>
            <a:pPr marL="0" indent="0">
              <a:buNone/>
            </a:pPr>
            <a:r>
              <a:rPr lang="en-US">
                <a:solidFill>
                  <a:srgbClr val="FFFFFF"/>
                </a:solidFill>
                <a:hlinkClick r:id="rId2">
                  <a:extLst>
                    <a:ext uri="{A12FA001-AC4F-418D-AE19-62706E023703}">
                      <ahyp:hlinkClr xmlns:ahyp="http://schemas.microsoft.com/office/drawing/2018/hyperlinkcolor" val="tx"/>
                    </a:ext>
                  </a:extLst>
                </a:hlinkClick>
              </a:rPr>
              <a:t>aka.ms/S-1380</a:t>
            </a:r>
            <a:endParaRPr lang="en-US">
              <a:solidFill>
                <a:srgbClr val="FFFFFF"/>
              </a:solidFill>
            </a:endParaRPr>
          </a:p>
        </p:txBody>
      </p:sp>
      <p:sp>
        <p:nvSpPr>
          <p:cNvPr id="4" name="TextBox 3">
            <a:extLst>
              <a:ext uri="{FF2B5EF4-FFF2-40B4-BE49-F238E27FC236}">
                <a16:creationId xmlns:a16="http://schemas.microsoft.com/office/drawing/2014/main" id="{380E8C7B-C66D-D798-2E97-EDBE29E094F3}"/>
              </a:ext>
            </a:extLst>
          </p:cNvPr>
          <p:cNvSpPr txBox="1"/>
          <p:nvPr/>
        </p:nvSpPr>
        <p:spPr>
          <a:xfrm>
            <a:off x="5756366" y="1580591"/>
            <a:ext cx="6341653" cy="923330"/>
          </a:xfrm>
          <a:prstGeom prst="rect">
            <a:avLst/>
          </a:prstGeom>
          <a:noFill/>
        </p:spPr>
        <p:txBody>
          <a:bodyPr wrap="square" lIns="0" tIns="0" rIns="0" bIns="0" rtlCol="0">
            <a:spAutoFit/>
          </a:bodyPr>
          <a:lstStyle/>
          <a:p>
            <a:r>
              <a:rPr lang="en-US" sz="2000" i="0" u="none" strike="noStrike">
                <a:solidFill>
                  <a:srgbClr val="FFFFFF"/>
                </a:solidFill>
                <a:effectLst/>
                <a:hlinkClick r:id="rId4">
                  <a:extLst>
                    <a:ext uri="{A12FA001-AC4F-418D-AE19-62706E023703}">
                      <ahyp:hlinkClr xmlns:ahyp="http://schemas.microsoft.com/office/drawing/2018/hyperlinkcolor" val="tx"/>
                    </a:ext>
                  </a:extLst>
                </a:hlinkClick>
              </a:rPr>
              <a:t>RAG: Generación Aumentada de Recuperación</a:t>
            </a:r>
          </a:p>
          <a:p>
            <a:r>
              <a:rPr lang="en-US" sz="2000" i="0" u="none" strike="noStrike">
                <a:solidFill>
                  <a:srgbClr val="FFFFFF"/>
                </a:solidFill>
                <a:effectLst/>
                <a:hlinkClick r:id="rId5">
                  <a:extLst>
                    <a:ext uri="{A12FA001-AC4F-418D-AE19-62706E023703}">
                      <ahyp:hlinkClr xmlns:ahyp="http://schemas.microsoft.com/office/drawing/2018/hyperlinkcolor" val="tx"/>
                    </a:ext>
                  </a:extLst>
                </a:hlinkClick>
              </a:rPr>
              <a:t>Prácticas recomendadas de Azure AI Search</a:t>
            </a:r>
          </a:p>
          <a:p>
            <a:r>
              <a:rPr lang="en-US" sz="2000" i="0" u="none" strike="noStrike">
                <a:solidFill>
                  <a:srgbClr val="FFFFFF"/>
                </a:solidFill>
                <a:effectLst/>
                <a:hlinkClick r:id="rId6">
                  <a:extLst>
                    <a:ext uri="{A12FA001-AC4F-418D-AE19-62706E023703}">
                      <ahyp:hlinkClr xmlns:ahyp="http://schemas.microsoft.com/office/drawing/2018/hyperlinkcolor" val="tx"/>
                    </a:ext>
                  </a:extLst>
                </a:hlinkClick>
              </a:rPr>
              <a:t>AI Multi-Agentes: Patrones, Problemas y Soluciones</a:t>
            </a:r>
            <a:endParaRPr lang="en-US" sz="2000" err="1">
              <a:solidFill>
                <a:srgbClr val="FFFFFF"/>
              </a:solidFill>
            </a:endParaRPr>
          </a:p>
        </p:txBody>
      </p:sp>
      <p:sp>
        <p:nvSpPr>
          <p:cNvPr id="5" name="TextBox 4">
            <a:extLst>
              <a:ext uri="{FF2B5EF4-FFF2-40B4-BE49-F238E27FC236}">
                <a16:creationId xmlns:a16="http://schemas.microsoft.com/office/drawing/2014/main" id="{5E98E38D-A38E-03E0-D8A8-7D7A3AF8ADAF}"/>
              </a:ext>
            </a:extLst>
          </p:cNvPr>
          <p:cNvSpPr txBox="1"/>
          <p:nvPr/>
        </p:nvSpPr>
        <p:spPr>
          <a:xfrm>
            <a:off x="5756366" y="2998605"/>
            <a:ext cx="6197961" cy="1231106"/>
          </a:xfrm>
          <a:prstGeom prst="rect">
            <a:avLst/>
          </a:prstGeom>
          <a:noFill/>
        </p:spPr>
        <p:txBody>
          <a:bodyPr wrap="square" lIns="0" tIns="0" rIns="0" bIns="0" rtlCol="0">
            <a:spAutoFit/>
          </a:bodyPr>
          <a:lstStyle/>
          <a:p>
            <a:pPr algn="l"/>
            <a:r>
              <a:rPr lang="en-US" sz="2000" i="0" u="none" strike="noStrike">
                <a:solidFill>
                  <a:srgbClr val="FFFFFF"/>
                </a:solidFill>
                <a:effectLst/>
                <a:latin typeface="Segoe UI" panose="020B0502040204020203" pitchFamily="34" charset="0"/>
                <a:hlinkClick r:id="rId7">
                  <a:extLst>
                    <a:ext uri="{A12FA001-AC4F-418D-AE19-62706E023703}">
                      <ahyp:hlinkClr xmlns:ahyp="http://schemas.microsoft.com/office/drawing/2018/hyperlinkcolor" val="tx"/>
                    </a:ext>
                  </a:extLst>
                </a:hlinkClick>
              </a:rPr>
              <a:t>RAG (Geração Aumentada de Busca) no Azure</a:t>
            </a:r>
          </a:p>
          <a:p>
            <a:r>
              <a:rPr lang="en-US" sz="2000" i="0" u="none" strike="noStrike">
                <a:solidFill>
                  <a:srgbClr val="FFFFFF"/>
                </a:solidFill>
                <a:effectLst/>
                <a:latin typeface="Segoe UI" panose="020B0502040204020203" pitchFamily="34" charset="0"/>
                <a:hlinkClick r:id="rId8">
                  <a:extLst>
                    <a:ext uri="{A12FA001-AC4F-418D-AE19-62706E023703}">
                      <ahyp:hlinkClr xmlns:ahyp="http://schemas.microsoft.com/office/drawing/2018/hyperlinkcolor" val="tx"/>
                    </a:ext>
                  </a:extLst>
                </a:hlinkClick>
              </a:rPr>
              <a:t>Construindo RAG com Azure AI Studio e Python</a:t>
            </a:r>
          </a:p>
          <a:p>
            <a:r>
              <a:rPr lang="en-US" sz="2000" i="0" u="none" strike="noStrike">
                <a:solidFill>
                  <a:srgbClr val="FFFFFF"/>
                </a:solidFill>
                <a:effectLst/>
                <a:latin typeface="Segoe UI" panose="020B0502040204020203" pitchFamily="34" charset="0"/>
                <a:hlinkClick r:id="rId9">
                  <a:extLst>
                    <a:ext uri="{A12FA001-AC4F-418D-AE19-62706E023703}">
                      <ahyp:hlinkClr xmlns:ahyp="http://schemas.microsoft.com/office/drawing/2018/hyperlinkcolor" val="tx"/>
                    </a:ext>
                  </a:extLst>
                </a:hlinkClick>
              </a:rPr>
              <a:t>Implantando RAG com .NET e Azure Developer CLI</a:t>
            </a:r>
          </a:p>
          <a:p>
            <a:endParaRPr lang="en-US" sz="2000" i="0" u="none" strike="noStrike">
              <a:solidFill>
                <a:srgbClr val="FFFFFF"/>
              </a:solidFill>
              <a:effectLst/>
              <a:latin typeface="Segoe UI" panose="020B0502040204020203" pitchFamily="34" charset="0"/>
              <a:hlinkClick r:id="rId8">
                <a:extLst>
                  <a:ext uri="{A12FA001-AC4F-418D-AE19-62706E023703}">
                    <ahyp:hlinkClr xmlns:ahyp="http://schemas.microsoft.com/office/drawing/2018/hyperlinkcolor" val="tx"/>
                  </a:ext>
                </a:extLst>
              </a:hlinkClick>
            </a:endParaRPr>
          </a:p>
        </p:txBody>
      </p:sp>
      <p:sp>
        <p:nvSpPr>
          <p:cNvPr id="7" name="TextBox 6">
            <a:extLst>
              <a:ext uri="{FF2B5EF4-FFF2-40B4-BE49-F238E27FC236}">
                <a16:creationId xmlns:a16="http://schemas.microsoft.com/office/drawing/2014/main" id="{C63AB8E9-C139-B1AD-A27B-DA69C5A206E0}"/>
              </a:ext>
            </a:extLst>
          </p:cNvPr>
          <p:cNvSpPr txBox="1"/>
          <p:nvPr/>
        </p:nvSpPr>
        <p:spPr>
          <a:xfrm>
            <a:off x="5756366" y="4674433"/>
            <a:ext cx="6197961" cy="1538883"/>
          </a:xfrm>
          <a:prstGeom prst="rect">
            <a:avLst/>
          </a:prstGeom>
          <a:noFill/>
        </p:spPr>
        <p:txBody>
          <a:bodyPr wrap="square" lIns="0" tIns="0" rIns="0" bIns="0" rtlCol="0">
            <a:spAutoFit/>
          </a:bodyPr>
          <a:lstStyle/>
          <a:p>
            <a:pPr algn="l"/>
            <a:r>
              <a:rPr lang="en-US" sz="2000" b="0" i="0" u="sng">
                <a:solidFill>
                  <a:srgbClr val="FFFFFF"/>
                </a:solidFill>
                <a:effectLst/>
                <a:hlinkClick r:id="rId10">
                  <a:extLst>
                    <a:ext uri="{A12FA001-AC4F-418D-AE19-62706E023703}">
                      <ahyp:hlinkClr xmlns:ahyp="http://schemas.microsoft.com/office/drawing/2018/hyperlinkcolor" val="tx"/>
                    </a:ext>
                  </a:extLst>
                </a:hlinkClick>
              </a:rPr>
              <a:t>Global RAG Hack Together</a:t>
            </a:r>
            <a:endParaRPr lang="en-US" sz="2000" b="0" i="0" u="sng">
              <a:solidFill>
                <a:srgbClr val="FFFFFF"/>
              </a:solidFill>
              <a:effectLst/>
            </a:endParaRPr>
          </a:p>
          <a:p>
            <a:pPr algn="l"/>
            <a:r>
              <a:rPr lang="en-US" sz="2000" i="0" u="sng">
                <a:solidFill>
                  <a:srgbClr val="FFFFFF"/>
                </a:solidFill>
                <a:effectLst/>
                <a:hlinkClick r:id="rId11">
                  <a:extLst>
                    <a:ext uri="{A12FA001-AC4F-418D-AE19-62706E023703}">
                      <ahyp:hlinkClr xmlns:ahyp="http://schemas.microsoft.com/office/drawing/2018/hyperlinkcolor" val="tx"/>
                    </a:ext>
                  </a:extLst>
                </a:hlinkClick>
              </a:rPr>
              <a:t>Create RAG apps with Azure AI SDK</a:t>
            </a:r>
            <a:endParaRPr lang="en-US" sz="2000" i="0" u="sng">
              <a:solidFill>
                <a:srgbClr val="FFFFFF"/>
              </a:solidFill>
              <a:effectLst/>
            </a:endParaRPr>
          </a:p>
          <a:p>
            <a:pPr algn="l"/>
            <a:r>
              <a:rPr lang="en-US" sz="2000" i="0" u="sng">
                <a:solidFill>
                  <a:srgbClr val="FFFFFF"/>
                </a:solidFill>
                <a:effectLst/>
                <a:hlinkClick r:id="rId12">
                  <a:extLst>
                    <a:ext uri="{A12FA001-AC4F-418D-AE19-62706E023703}">
                      <ahyp:hlinkClr xmlns:ahyp="http://schemas.microsoft.com/office/drawing/2018/hyperlinkcolor" val="tx"/>
                    </a:ext>
                  </a:extLst>
                </a:hlinkClick>
              </a:rPr>
              <a:t>Create RAG applications with AI Toolkit VSCode Extension</a:t>
            </a:r>
            <a:endParaRPr lang="en-US" sz="2000" i="0" u="sng">
              <a:solidFill>
                <a:srgbClr val="FFFFFF"/>
              </a:solidFill>
              <a:effectLst/>
            </a:endParaRPr>
          </a:p>
          <a:p>
            <a:pPr algn="l"/>
            <a:r>
              <a:rPr lang="en-US" sz="2000" i="0" u="sng">
                <a:solidFill>
                  <a:srgbClr val="FFFFFF"/>
                </a:solidFill>
                <a:effectLst/>
                <a:hlinkClick r:id="rId13">
                  <a:extLst>
                    <a:ext uri="{A12FA001-AC4F-418D-AE19-62706E023703}">
                      <ahyp:hlinkClr xmlns:ahyp="http://schemas.microsoft.com/office/drawing/2018/hyperlinkcolor" val="tx"/>
                    </a:ext>
                  </a:extLst>
                </a:hlinkClick>
              </a:rPr>
              <a:t>Intro to GraphRAG</a:t>
            </a:r>
            <a:endParaRPr lang="en-US" sz="2000" i="0" u="none" strike="noStrike">
              <a:solidFill>
                <a:srgbClr val="FFFFFF"/>
              </a:solidFill>
              <a:effectLst/>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875452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7D7A-5969-92E3-21D0-BFFDC431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9A5B0-F2BC-7A60-B545-465F89B3B46D}"/>
              </a:ext>
            </a:extLst>
          </p:cNvPr>
          <p:cNvSpPr>
            <a:spLocks noGrp="1"/>
          </p:cNvSpPr>
          <p:nvPr>
            <p:ph type="title"/>
          </p:nvPr>
        </p:nvSpPr>
        <p:spPr/>
        <p:txBody>
          <a:bodyPr/>
          <a:lstStyle/>
          <a:p>
            <a:r>
              <a:rPr lang="en-US"/>
              <a:t>RAG on documents</a:t>
            </a:r>
          </a:p>
        </p:txBody>
      </p:sp>
      <p:grpSp>
        <p:nvGrpSpPr>
          <p:cNvPr id="4" name="Group 3">
            <a:extLst>
              <a:ext uri="{FF2B5EF4-FFF2-40B4-BE49-F238E27FC236}">
                <a16:creationId xmlns:a16="http://schemas.microsoft.com/office/drawing/2014/main" id="{D5F1DD83-2271-7A1F-EB17-587BCE6A4375}"/>
              </a:ext>
            </a:extLst>
          </p:cNvPr>
          <p:cNvGrpSpPr/>
          <p:nvPr/>
        </p:nvGrpSpPr>
        <p:grpSpPr>
          <a:xfrm>
            <a:off x="2043763" y="3689574"/>
            <a:ext cx="2413786" cy="1950834"/>
            <a:chOff x="2043763" y="3689574"/>
            <a:chExt cx="2413786" cy="1950834"/>
          </a:xfrm>
        </p:grpSpPr>
        <p:sp>
          <p:nvSpPr>
            <p:cNvPr id="5" name="Text Placeholder 5">
              <a:extLst>
                <a:ext uri="{FF2B5EF4-FFF2-40B4-BE49-F238E27FC236}">
                  <a16:creationId xmlns:a16="http://schemas.microsoft.com/office/drawing/2014/main" id="{6CC37081-1512-4133-8EBA-51A75C8A3E95}"/>
                </a:ext>
              </a:extLst>
            </p:cNvPr>
            <p:cNvSpPr txBox="1">
              <a:spLocks/>
            </p:cNvSpPr>
            <p:nvPr/>
          </p:nvSpPr>
          <p:spPr>
            <a:xfrm>
              <a:off x="2919508" y="5195901"/>
              <a:ext cx="1538041" cy="4445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Search</a:t>
              </a:r>
              <a:endParaRPr lang="en-US" sz="5550">
                <a:cs typeface="Arial"/>
              </a:endParaRPr>
            </a:p>
          </p:txBody>
        </p:sp>
        <p:pic>
          <p:nvPicPr>
            <p:cNvPr id="6" name="Graphic 5">
              <a:extLst>
                <a:ext uri="{FF2B5EF4-FFF2-40B4-BE49-F238E27FC236}">
                  <a16:creationId xmlns:a16="http://schemas.microsoft.com/office/drawing/2014/main" id="{1950E3F1-7F06-2DAE-2D59-AB3E47BBC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0685" y="3689574"/>
              <a:ext cx="1168288" cy="1291166"/>
            </a:xfrm>
            <a:prstGeom prst="rect">
              <a:avLst/>
            </a:prstGeom>
          </p:spPr>
        </p:pic>
        <p:sp>
          <p:nvSpPr>
            <p:cNvPr id="7" name="Arrow: Right 8">
              <a:extLst>
                <a:ext uri="{FF2B5EF4-FFF2-40B4-BE49-F238E27FC236}">
                  <a16:creationId xmlns:a16="http://schemas.microsoft.com/office/drawing/2014/main" id="{6D3C24C5-96AF-12B3-2053-BC3D3F9BDB1F}"/>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56CC39CF-70AF-CCD4-03B5-1ABC7D7DC9BE}"/>
              </a:ext>
            </a:extLst>
          </p:cNvPr>
          <p:cNvSpPr txBox="1"/>
          <p:nvPr/>
        </p:nvSpPr>
        <p:spPr>
          <a:xfrm>
            <a:off x="4519728" y="4656917"/>
            <a:ext cx="2562549"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err="1">
                <a:solidFill>
                  <a:schemeClr val="tx1"/>
                </a:solidFill>
                <a:ea typeface="+mn-lt"/>
                <a:cs typeface="+mn-lt"/>
              </a:rPr>
              <a:t>PerksPlus.pdf#page</a:t>
            </a:r>
            <a:r>
              <a:rPr lang="en-US" sz="1200">
                <a:solidFill>
                  <a:schemeClr val="tx1"/>
                </a:solidFill>
                <a:ea typeface="+mn-lt"/>
                <a:cs typeface="+mn-lt"/>
              </a:rPr>
              <a:t>=2: Some of the lessons covered under </a:t>
            </a:r>
            <a:r>
              <a:rPr lang="en-US" sz="1200" err="1">
                <a:solidFill>
                  <a:schemeClr val="tx1"/>
                </a:solidFill>
                <a:ea typeface="+mn-lt"/>
                <a:cs typeface="+mn-lt"/>
              </a:rPr>
              <a:t>PerksPlus</a:t>
            </a:r>
            <a:r>
              <a:rPr lang="en-US" sz="1200">
                <a:solidFill>
                  <a:schemeClr val="tx1"/>
                </a:solidFill>
                <a:ea typeface="+mn-lt"/>
                <a:cs typeface="+mn-lt"/>
              </a:rPr>
              <a:t> include: · Skiing and snowboarding lessons · Scuba diving lessons · Surfing lessons · Horseback riding lessons These lessons provide employees with the opportunity to try new things, challenge themselves, and improve their physical skills.….</a:t>
            </a:r>
          </a:p>
        </p:txBody>
      </p:sp>
      <p:grpSp>
        <p:nvGrpSpPr>
          <p:cNvPr id="9" name="Group 8">
            <a:extLst>
              <a:ext uri="{FF2B5EF4-FFF2-40B4-BE49-F238E27FC236}">
                <a16:creationId xmlns:a16="http://schemas.microsoft.com/office/drawing/2014/main" id="{D2993A18-C0AC-6421-D0B8-25DF5EE7943F}"/>
              </a:ext>
            </a:extLst>
          </p:cNvPr>
          <p:cNvGrpSpPr/>
          <p:nvPr/>
        </p:nvGrpSpPr>
        <p:grpSpPr>
          <a:xfrm>
            <a:off x="2043402" y="3326932"/>
            <a:ext cx="6924898" cy="3186972"/>
            <a:chOff x="2043402" y="3326932"/>
            <a:chExt cx="6924898" cy="3186972"/>
          </a:xfrm>
        </p:grpSpPr>
        <p:sp>
          <p:nvSpPr>
            <p:cNvPr id="10" name="Text Placeholder 5">
              <a:extLst>
                <a:ext uri="{FF2B5EF4-FFF2-40B4-BE49-F238E27FC236}">
                  <a16:creationId xmlns:a16="http://schemas.microsoft.com/office/drawing/2014/main" id="{873D1D05-D835-C6F2-60D8-0BD16A4A2CAD}"/>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11" name="Graphic 2">
              <a:extLst>
                <a:ext uri="{FF2B5EF4-FFF2-40B4-BE49-F238E27FC236}">
                  <a16:creationId xmlns:a16="http://schemas.microsoft.com/office/drawing/2014/main" id="{69993EFB-4EF6-B266-B7B2-056BFF11A2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3033" y="3326932"/>
              <a:ext cx="1627908" cy="1721555"/>
            </a:xfrm>
            <a:prstGeom prst="rect">
              <a:avLst/>
            </a:prstGeom>
          </p:spPr>
        </p:pic>
        <p:sp>
          <p:nvSpPr>
            <p:cNvPr id="12" name="Arrow: Right 10">
              <a:extLst>
                <a:ext uri="{FF2B5EF4-FFF2-40B4-BE49-F238E27FC236}">
                  <a16:creationId xmlns:a16="http://schemas.microsoft.com/office/drawing/2014/main" id="{E27D89A4-E13A-48C2-4C7A-C6637EF8ADE4}"/>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Right 11">
              <a:extLst>
                <a:ext uri="{FF2B5EF4-FFF2-40B4-BE49-F238E27FC236}">
                  <a16:creationId xmlns:a16="http://schemas.microsoft.com/office/drawing/2014/main" id="{E9EFF5DB-89DF-6564-EE64-DE045964DA36}"/>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185B0F71-F799-E2A2-BC6D-C0E3E565076A}"/>
              </a:ext>
            </a:extLst>
          </p:cNvPr>
          <p:cNvGrpSpPr/>
          <p:nvPr/>
        </p:nvGrpSpPr>
        <p:grpSpPr>
          <a:xfrm>
            <a:off x="8415343" y="1728219"/>
            <a:ext cx="3480724" cy="3033342"/>
            <a:chOff x="8415343" y="1728219"/>
            <a:chExt cx="3480724" cy="3033342"/>
          </a:xfrm>
        </p:grpSpPr>
        <p:grpSp>
          <p:nvGrpSpPr>
            <p:cNvPr id="15" name="Group 14">
              <a:extLst>
                <a:ext uri="{FF2B5EF4-FFF2-40B4-BE49-F238E27FC236}">
                  <a16:creationId xmlns:a16="http://schemas.microsoft.com/office/drawing/2014/main" id="{63F3C760-A10C-5DEB-82EB-41DE5DCE27BC}"/>
                </a:ext>
              </a:extLst>
            </p:cNvPr>
            <p:cNvGrpSpPr/>
            <p:nvPr/>
          </p:nvGrpSpPr>
          <p:grpSpPr>
            <a:xfrm>
              <a:off x="8415343" y="1728219"/>
              <a:ext cx="3480724" cy="1290070"/>
              <a:chOff x="18815883" y="2962848"/>
              <a:chExt cx="5090699" cy="2466784"/>
            </a:xfrm>
          </p:grpSpPr>
          <p:sp>
            <p:nvSpPr>
              <p:cNvPr id="18" name="Speech Bubble: Rectangle with Corners Rounded 18">
                <a:extLst>
                  <a:ext uri="{FF2B5EF4-FFF2-40B4-BE49-F238E27FC236}">
                    <a16:creationId xmlns:a16="http://schemas.microsoft.com/office/drawing/2014/main" id="{E027D0B9-6FC9-43E5-61AD-49875BF90134}"/>
                  </a:ext>
                </a:extLst>
              </p:cNvPr>
              <p:cNvSpPr/>
              <p:nvPr/>
            </p:nvSpPr>
            <p:spPr bwMode="auto">
              <a:xfrm>
                <a:off x="18815883" y="2962848"/>
                <a:ext cx="5090699"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F757CE52-1EEE-144C-6270-B7D1FDD41D1B}"/>
                  </a:ext>
                </a:extLst>
              </p:cNvPr>
              <p:cNvSpPr txBox="1"/>
              <p:nvPr/>
            </p:nvSpPr>
            <p:spPr>
              <a:xfrm>
                <a:off x="18985365" y="3395991"/>
                <a:ext cx="4751733" cy="158897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Yes, your company perks cover underwater activities such as scuba diving lessons </a:t>
                </a:r>
                <a:r>
                  <a:rPr lang="en-US" sz="1800" baseline="30000">
                    <a:latin typeface="Segoe UI"/>
                    <a:ea typeface="Menlo"/>
                    <a:cs typeface="Menlo"/>
                  </a:rPr>
                  <a:t>1</a:t>
                </a:r>
                <a:endParaRPr lang="en-US" sz="1800" baseline="30000">
                  <a:latin typeface="Segoe UI"/>
                  <a:cs typeface="Segoe UI"/>
                </a:endParaRPr>
              </a:p>
            </p:txBody>
          </p:sp>
        </p:grpSp>
        <p:pic>
          <p:nvPicPr>
            <p:cNvPr id="16" name="Graphic 14">
              <a:extLst>
                <a:ext uri="{FF2B5EF4-FFF2-40B4-BE49-F238E27FC236}">
                  <a16:creationId xmlns:a16="http://schemas.microsoft.com/office/drawing/2014/main" id="{0A513D4F-4506-133A-F066-5284C87C7E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0686" y="3143619"/>
              <a:ext cx="1537460" cy="1617942"/>
            </a:xfrm>
            <a:prstGeom prst="rect">
              <a:avLst/>
            </a:prstGeom>
          </p:spPr>
        </p:pic>
        <p:sp>
          <p:nvSpPr>
            <p:cNvPr id="17" name="Arrow: Right 17">
              <a:extLst>
                <a:ext uri="{FF2B5EF4-FFF2-40B4-BE49-F238E27FC236}">
                  <a16:creationId xmlns:a16="http://schemas.microsoft.com/office/drawing/2014/main" id="{306B6AF5-377D-9055-1032-7BD8583246CA}"/>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FDC668A2-245C-CE38-CC1E-482981CAE7F5}"/>
              </a:ext>
            </a:extLst>
          </p:cNvPr>
          <p:cNvGrpSpPr/>
          <p:nvPr/>
        </p:nvGrpSpPr>
        <p:grpSpPr>
          <a:xfrm>
            <a:off x="173007" y="2196548"/>
            <a:ext cx="3603650" cy="4058409"/>
            <a:chOff x="163068" y="2294004"/>
            <a:chExt cx="3603650" cy="4058409"/>
          </a:xfrm>
        </p:grpSpPr>
        <p:pic>
          <p:nvPicPr>
            <p:cNvPr id="21" name="Graphic 13">
              <a:extLst>
                <a:ext uri="{FF2B5EF4-FFF2-40B4-BE49-F238E27FC236}">
                  <a16:creationId xmlns:a16="http://schemas.microsoft.com/office/drawing/2014/main" id="{9AC4A206-E7FB-0B39-5682-55628FAB0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107" y="3488251"/>
              <a:ext cx="1477321" cy="1530271"/>
            </a:xfrm>
            <a:prstGeom prst="rect">
              <a:avLst/>
            </a:prstGeom>
          </p:spPr>
        </p:pic>
        <p:sp>
          <p:nvSpPr>
            <p:cNvPr id="22" name="Text Placeholder 5">
              <a:extLst>
                <a:ext uri="{FF2B5EF4-FFF2-40B4-BE49-F238E27FC236}">
                  <a16:creationId xmlns:a16="http://schemas.microsoft.com/office/drawing/2014/main" id="{C21DD7EE-3AA0-6F67-18C1-07072F6F531E}"/>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23" name="Group 22">
              <a:extLst>
                <a:ext uri="{FF2B5EF4-FFF2-40B4-BE49-F238E27FC236}">
                  <a16:creationId xmlns:a16="http://schemas.microsoft.com/office/drawing/2014/main" id="{9AE0FD8D-506A-1B8C-BCBA-84FC181C303F}"/>
                </a:ext>
              </a:extLst>
            </p:cNvPr>
            <p:cNvGrpSpPr/>
            <p:nvPr/>
          </p:nvGrpSpPr>
          <p:grpSpPr>
            <a:xfrm>
              <a:off x="305871" y="2294004"/>
              <a:ext cx="3460847" cy="1041523"/>
              <a:chOff x="521530" y="4240114"/>
              <a:chExt cx="5425157" cy="1671130"/>
            </a:xfrm>
          </p:grpSpPr>
          <p:sp>
            <p:nvSpPr>
              <p:cNvPr id="24" name="Speech Bubble: Rectangle with Corners Rounded 7">
                <a:extLst>
                  <a:ext uri="{FF2B5EF4-FFF2-40B4-BE49-F238E27FC236}">
                    <a16:creationId xmlns:a16="http://schemas.microsoft.com/office/drawing/2014/main" id="{DCD65402-3725-C660-B36F-7800E875FF85}"/>
                  </a:ext>
                </a:extLst>
              </p:cNvPr>
              <p:cNvSpPr/>
              <p:nvPr/>
            </p:nvSpPr>
            <p:spPr bwMode="auto">
              <a:xfrm>
                <a:off x="521530" y="4240114"/>
                <a:ext cx="5425157" cy="1436405"/>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5" name="Text Placeholder 5">
                <a:extLst>
                  <a:ext uri="{FF2B5EF4-FFF2-40B4-BE49-F238E27FC236}">
                    <a16:creationId xmlns:a16="http://schemas.microsoft.com/office/drawing/2014/main" id="{51C4C2AF-444D-D933-1739-E3FFCBA89C8D}"/>
                  </a:ext>
                </a:extLst>
              </p:cNvPr>
              <p:cNvSpPr txBox="1">
                <a:spLocks/>
              </p:cNvSpPr>
              <p:nvPr/>
            </p:nvSpPr>
            <p:spPr>
              <a:xfrm>
                <a:off x="672027" y="4327751"/>
                <a:ext cx="5239178"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Do my company perks cover underwater activities?</a:t>
                </a:r>
                <a:endParaRPr lang="en-US" sz="2000">
                  <a:latin typeface="Segoe UI"/>
                  <a:cs typeface="Segoe UI"/>
                </a:endParaRPr>
              </a:p>
            </p:txBody>
          </p:sp>
        </p:grpSp>
      </p:grpSp>
    </p:spTree>
    <p:extLst>
      <p:ext uri="{BB962C8B-B14F-4D97-AF65-F5344CB8AC3E}">
        <p14:creationId xmlns:p14="http://schemas.microsoft.com/office/powerpoint/2010/main" val="2403872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070B-AEE9-B047-48D0-1EC845746293}"/>
              </a:ext>
            </a:extLst>
          </p:cNvPr>
          <p:cNvSpPr>
            <a:spLocks noGrp="1"/>
          </p:cNvSpPr>
          <p:nvPr>
            <p:ph type="title"/>
          </p:nvPr>
        </p:nvSpPr>
        <p:spPr/>
        <p:txBody>
          <a:bodyPr/>
          <a:lstStyle/>
          <a:p>
            <a:r>
              <a:rPr lang="en-US"/>
              <a:t>RAG on documents</a:t>
            </a:r>
          </a:p>
        </p:txBody>
      </p:sp>
      <p:sp>
        <p:nvSpPr>
          <p:cNvPr id="4" name="TextBox 3">
            <a:extLst>
              <a:ext uri="{FF2B5EF4-FFF2-40B4-BE49-F238E27FC236}">
                <a16:creationId xmlns:a16="http://schemas.microsoft.com/office/drawing/2014/main" id="{7BCDA58C-F485-0EBB-3C87-6CFC1999C5EA}"/>
              </a:ext>
            </a:extLst>
          </p:cNvPr>
          <p:cNvSpPr txBox="1"/>
          <p:nvPr/>
        </p:nvSpPr>
        <p:spPr>
          <a:xfrm>
            <a:off x="7394849" y="1126770"/>
            <a:ext cx="4134678" cy="2462213"/>
          </a:xfrm>
          <a:prstGeom prst="rect">
            <a:avLst/>
          </a:prstGeom>
          <a:noFill/>
        </p:spPr>
        <p:txBody>
          <a:bodyPr wrap="square" lIns="0" tIns="0" rIns="0" bIns="0" rtlCol="0">
            <a:spAutoFit/>
          </a:bodyPr>
          <a:lstStyle/>
          <a:p>
            <a:pPr algn="l"/>
            <a:r>
              <a:rPr lang="en-US" sz="2000" err="1"/>
              <a:t>Azure OpenAI +</a:t>
            </a:r>
          </a:p>
          <a:p>
            <a:pPr algn="l"/>
            <a:r>
              <a:rPr lang="en-US" sz="2000" err="1"/>
              <a:t>Azure AI Search +</a:t>
            </a:r>
          </a:p>
          <a:p>
            <a:pPr algn="l"/>
            <a:r>
              <a:rPr lang="en-US" sz="2000" err="1"/>
              <a:t>Azure App Service</a:t>
            </a:r>
          </a:p>
          <a:p>
            <a:pPr algn="l"/>
            <a:endParaRPr lang="en-US" sz="2000" err="1"/>
          </a:p>
          <a:p>
            <a:pPr algn="l"/>
            <a:endParaRPr lang="en-US" sz="2000" err="1"/>
          </a:p>
          <a:p>
            <a:pPr algn="l"/>
            <a:r>
              <a:rPr lang="en-US" sz="2000" err="1"/>
              <a:t>Supports simple and advanced flows</a:t>
            </a:r>
          </a:p>
          <a:p>
            <a:pPr algn="l"/>
            <a:r>
              <a:rPr lang="en-US" sz="2000" err="1"/>
              <a:t>(Ask tab vs. Chat tab)</a:t>
            </a:r>
          </a:p>
          <a:p>
            <a:pPr algn="l"/>
            <a:endParaRPr lang="en-US" sz="2000" err="1"/>
          </a:p>
        </p:txBody>
      </p:sp>
      <p:sp>
        <p:nvSpPr>
          <p:cNvPr id="5" name="TextBox 4">
            <a:extLst>
              <a:ext uri="{FF2B5EF4-FFF2-40B4-BE49-F238E27FC236}">
                <a16:creationId xmlns:a16="http://schemas.microsoft.com/office/drawing/2014/main" id="{192D24F5-7A8A-2951-56E2-1B9D01C1DFEF}"/>
              </a:ext>
            </a:extLst>
          </p:cNvPr>
          <p:cNvSpPr txBox="1"/>
          <p:nvPr/>
        </p:nvSpPr>
        <p:spPr>
          <a:xfrm>
            <a:off x="7180244" y="3998963"/>
            <a:ext cx="4134678" cy="2308324"/>
          </a:xfrm>
          <a:prstGeom prst="rect">
            <a:avLst/>
          </a:prstGeom>
          <a:noFill/>
        </p:spPr>
        <p:txBody>
          <a:bodyPr wrap="square">
            <a:spAutoFit/>
          </a:bodyPr>
          <a:lstStyle/>
          <a:p>
            <a:pPr algn="l"/>
            <a:endParaRPr lang="en-US" sz="2400" err="1"/>
          </a:p>
          <a:p>
            <a:pPr algn="l"/>
            <a:r>
              <a:rPr lang="en-US" sz="2400" err="1"/>
              <a:t>Code:</a:t>
            </a:r>
          </a:p>
          <a:p>
            <a:pPr algn="l"/>
            <a:r>
              <a:rPr lang="en-US" sz="2400" err="1">
                <a:hlinkClick r:id="rId2">
                  <a:extLst>
                    <a:ext uri="{A12FA001-AC4F-418D-AE19-62706E023703}">
                      <ahyp:hlinkClr xmlns:ahyp="http://schemas.microsoft.com/office/drawing/2018/hyperlinkcolor" val="tx"/>
                    </a:ext>
                  </a:extLst>
                </a:hlinkClick>
              </a:rPr>
              <a:t>aka.ms/ragchat</a:t>
            </a:r>
            <a:endParaRPr lang="en-US" sz="2400" err="1"/>
          </a:p>
          <a:p>
            <a:pPr algn="l"/>
            <a:endParaRPr lang="en-US" sz="2400" err="1"/>
          </a:p>
          <a:p>
            <a:pPr algn="l"/>
            <a:r>
              <a:rPr lang="en-US" sz="2400" err="1"/>
              <a:t>Demo:</a:t>
            </a:r>
          </a:p>
          <a:p>
            <a:pPr algn="l"/>
            <a:r>
              <a:rPr lang="en-US" sz="2400" err="1">
                <a:hlinkClick r:id="rId3"/>
              </a:rPr>
              <a:t>aka.ms/ragchat/demo</a:t>
            </a:r>
            <a:endParaRPr lang="en-US" sz="2400" err="1"/>
          </a:p>
        </p:txBody>
      </p:sp>
      <p:pic>
        <p:nvPicPr>
          <p:cNvPr id="6" name="Picture 5" descr="Chat screen">
            <a:extLst>
              <a:ext uri="{FF2B5EF4-FFF2-40B4-BE49-F238E27FC236}">
                <a16:creationId xmlns:a16="http://schemas.microsoft.com/office/drawing/2014/main" id="{B5F03F33-607D-7653-F163-76FE8B503F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9" b="25382"/>
          <a:stretch/>
        </p:blipFill>
        <p:spPr bwMode="auto">
          <a:xfrm>
            <a:off x="588263" y="1286447"/>
            <a:ext cx="6263110" cy="50208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042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B1FCE-E857-BB54-EEC2-C856073EE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9CF23-DE59-6EF6-FFF5-56273A6AED9D}"/>
              </a:ext>
            </a:extLst>
          </p:cNvPr>
          <p:cNvSpPr>
            <a:spLocks noGrp="1"/>
          </p:cNvSpPr>
          <p:nvPr>
            <p:ph type="title"/>
          </p:nvPr>
        </p:nvSpPr>
        <p:spPr/>
        <p:txBody>
          <a:bodyPr/>
          <a:lstStyle/>
          <a:p>
            <a:r>
              <a:rPr lang="en-US"/>
              <a:t>RAG data sources</a:t>
            </a:r>
          </a:p>
        </p:txBody>
      </p:sp>
      <p:grpSp>
        <p:nvGrpSpPr>
          <p:cNvPr id="3" name="Group 2">
            <a:extLst>
              <a:ext uri="{FF2B5EF4-FFF2-40B4-BE49-F238E27FC236}">
                <a16:creationId xmlns:a16="http://schemas.microsoft.com/office/drawing/2014/main" id="{0EC166B5-9BBB-3C0A-D1A0-B54D6659DD1B}"/>
              </a:ext>
            </a:extLst>
          </p:cNvPr>
          <p:cNvGrpSpPr/>
          <p:nvPr/>
        </p:nvGrpSpPr>
        <p:grpSpPr>
          <a:xfrm>
            <a:off x="6612644" y="1369502"/>
            <a:ext cx="5102278" cy="5044224"/>
            <a:chOff x="-620942" y="1246045"/>
            <a:chExt cx="5102278" cy="5044224"/>
          </a:xfrm>
        </p:grpSpPr>
        <p:sp>
          <p:nvSpPr>
            <p:cNvPr id="7" name="Rounded Rectangle 1">
              <a:extLst>
                <a:ext uri="{FF2B5EF4-FFF2-40B4-BE49-F238E27FC236}">
                  <a16:creationId xmlns:a16="http://schemas.microsoft.com/office/drawing/2014/main" id="{6045CE48-4FEC-3D5D-0A6E-FEB738CFE2AC}"/>
                </a:ext>
                <a:ext uri="{C183D7F6-B498-43B3-948B-1728B52AA6E4}">
                  <adec:decorative xmlns:adec="http://schemas.microsoft.com/office/drawing/2017/decorative" val="1"/>
                </a:ext>
              </a:extLst>
            </p:cNvPr>
            <p:cNvSpPr/>
            <p:nvPr/>
          </p:nvSpPr>
          <p:spPr bwMode="auto">
            <a:xfrm>
              <a:off x="-620942" y="1246045"/>
              <a:ext cx="5102278" cy="5044224"/>
            </a:xfrm>
            <a:prstGeom prst="roundRect">
              <a:avLst>
                <a:gd name="adj" fmla="val 2824"/>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8" name="TextBox 7">
              <a:extLst>
                <a:ext uri="{FF2B5EF4-FFF2-40B4-BE49-F238E27FC236}">
                  <a16:creationId xmlns:a16="http://schemas.microsoft.com/office/drawing/2014/main" id="{E07021DF-E27F-D8AA-6AC9-C4AC5342BB20}"/>
                </a:ext>
              </a:extLst>
            </p:cNvPr>
            <p:cNvSpPr txBox="1"/>
            <p:nvPr/>
          </p:nvSpPr>
          <p:spPr>
            <a:xfrm>
              <a:off x="262071" y="2752174"/>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Documents</a:t>
              </a:r>
            </a:p>
            <a:p>
              <a:pPr lvl="0" algn="ctr" defTabSz="932304" fontAlgn="base">
                <a:lnSpc>
                  <a:spcPct val="90000"/>
                </a:lnSpc>
                <a:spcBef>
                  <a:spcPct val="0"/>
                </a:spcBef>
                <a:spcAft>
                  <a:spcPct val="0"/>
                </a:spcAft>
                <a:defRPr/>
              </a:pPr>
              <a:r>
                <a:rPr lang="en-US" sz="2400">
                  <a:latin typeface="Segoe UI Semibold"/>
                </a:rPr>
                <a:t>(Unstructured data)</a:t>
              </a:r>
            </a:p>
          </p:txBody>
        </p:sp>
        <p:sp>
          <p:nvSpPr>
            <p:cNvPr id="9" name="TextBox 8">
              <a:extLst>
                <a:ext uri="{FF2B5EF4-FFF2-40B4-BE49-F238E27FC236}">
                  <a16:creationId xmlns:a16="http://schemas.microsoft.com/office/drawing/2014/main" id="{F00BFBD5-AEFA-7D16-59D0-3D227C8A1AA4}"/>
                </a:ext>
              </a:extLst>
            </p:cNvPr>
            <p:cNvSpPr txBox="1"/>
            <p:nvPr/>
          </p:nvSpPr>
          <p:spPr>
            <a:xfrm>
              <a:off x="-86606" y="3559981"/>
              <a:ext cx="3989194"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PDFs, docx, pptx, md, html, images</a:t>
              </a:r>
            </a:p>
          </p:txBody>
        </p:sp>
        <p:pic>
          <p:nvPicPr>
            <p:cNvPr id="10" name="Graphic 9" descr="Document with solid fill">
              <a:extLst>
                <a:ext uri="{FF2B5EF4-FFF2-40B4-BE49-F238E27FC236}">
                  <a16:creationId xmlns:a16="http://schemas.microsoft.com/office/drawing/2014/main" id="{C2EB81FC-3EB6-481D-A4F3-DEB13462FE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0791" y="1694765"/>
              <a:ext cx="914400" cy="914400"/>
            </a:xfrm>
            <a:prstGeom prst="rect">
              <a:avLst/>
            </a:prstGeom>
          </p:spPr>
        </p:pic>
        <p:sp>
          <p:nvSpPr>
            <p:cNvPr id="11" name="TextBox 10">
              <a:extLst>
                <a:ext uri="{FF2B5EF4-FFF2-40B4-BE49-F238E27FC236}">
                  <a16:creationId xmlns:a16="http://schemas.microsoft.com/office/drawing/2014/main" id="{63578772-74A9-3781-F3E0-1C1FDB9A97EC}"/>
                </a:ext>
              </a:extLst>
            </p:cNvPr>
            <p:cNvSpPr txBox="1"/>
            <p:nvPr/>
          </p:nvSpPr>
          <p:spPr>
            <a:xfrm>
              <a:off x="-317488" y="4187091"/>
              <a:ext cx="4690685" cy="1745093"/>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1800"/>
                <a:t>You need an ingestion process</a:t>
              </a:r>
            </a:p>
            <a:p>
              <a:pPr lvl="0" defTabSz="932304" fontAlgn="base">
                <a:lnSpc>
                  <a:spcPct val="90000"/>
                </a:lnSpc>
                <a:spcBef>
                  <a:spcPct val="0"/>
                </a:spcBef>
                <a:spcAft>
                  <a:spcPct val="0"/>
                </a:spcAft>
                <a:defRPr/>
              </a:pPr>
              <a:r>
                <a:rPr lang="en-US"/>
                <a:t>for </a:t>
              </a:r>
              <a:r>
                <a:rPr lang="en-US" b="1"/>
                <a:t>extracting</a:t>
              </a:r>
              <a:r>
                <a:rPr lang="en-US"/>
                <a:t>, </a:t>
              </a:r>
              <a:r>
                <a:rPr lang="en-US" b="1"/>
                <a:t>splitting</a:t>
              </a:r>
              <a:r>
                <a:rPr lang="en-US"/>
                <a:t>, </a:t>
              </a:r>
              <a:r>
                <a:rPr lang="en-US" b="1"/>
                <a:t>vectorizing</a:t>
              </a:r>
              <a:r>
                <a:rPr lang="en-US"/>
                <a:t>,</a:t>
              </a:r>
            </a:p>
            <a:p>
              <a:pPr lvl="0" defTabSz="932304" fontAlgn="base">
                <a:lnSpc>
                  <a:spcPct val="90000"/>
                </a:lnSpc>
                <a:spcBef>
                  <a:spcPct val="0"/>
                </a:spcBef>
                <a:spcAft>
                  <a:spcPct val="0"/>
                </a:spcAft>
                <a:defRPr/>
              </a:pPr>
              <a:r>
                <a:rPr lang="en-US" sz="1800"/>
                <a:t>and </a:t>
              </a:r>
              <a:r>
                <a:rPr lang="en-US" sz="1800" b="1"/>
                <a:t>storing</a:t>
              </a:r>
              <a:r>
                <a:rPr lang="en-US" sz="1800"/>
                <a:t> document chunks.</a:t>
              </a:r>
            </a:p>
            <a:p>
              <a:pPr lvl="0" defTabSz="932304" fontAlgn="base">
                <a:lnSpc>
                  <a:spcPct val="90000"/>
                </a:lnSpc>
                <a:spcBef>
                  <a:spcPct val="0"/>
                </a:spcBef>
                <a:spcAft>
                  <a:spcPct val="0"/>
                </a:spcAft>
                <a:defRPr/>
              </a:pPr>
              <a:endParaRPr lang="en-US"/>
            </a:p>
            <a:p>
              <a:pPr lvl="0" defTabSz="932304" fontAlgn="base">
                <a:lnSpc>
                  <a:spcPct val="90000"/>
                </a:lnSpc>
                <a:spcBef>
                  <a:spcPct val="0"/>
                </a:spcBef>
                <a:spcAft>
                  <a:spcPct val="0"/>
                </a:spcAft>
                <a:defRPr/>
              </a:pPr>
              <a:r>
                <a:rPr lang="en-US" b="1"/>
                <a:t>Azure AI Search </a:t>
              </a:r>
              <a:r>
                <a:rPr lang="en-US"/>
                <a:t>+</a:t>
              </a:r>
            </a:p>
            <a:p>
              <a:pPr defTabSz="932304" fontAlgn="base">
                <a:lnSpc>
                  <a:spcPct val="90000"/>
                </a:lnSpc>
                <a:spcBef>
                  <a:spcPct val="0"/>
                </a:spcBef>
                <a:spcAft>
                  <a:spcPct val="0"/>
                </a:spcAft>
                <a:defRPr/>
              </a:pPr>
              <a:r>
                <a:rPr lang="en-US"/>
                <a:t>Integrated Vectorization</a:t>
              </a:r>
            </a:p>
            <a:p>
              <a:pPr lvl="0" defTabSz="932304" fontAlgn="base">
                <a:lnSpc>
                  <a:spcPct val="90000"/>
                </a:lnSpc>
                <a:spcBef>
                  <a:spcPct val="0"/>
                </a:spcBef>
                <a:spcAft>
                  <a:spcPct val="0"/>
                </a:spcAft>
                <a:defRPr/>
              </a:pPr>
              <a:r>
                <a:rPr lang="en-US"/>
                <a:t>Document Intelligence or </a:t>
              </a:r>
            </a:p>
          </p:txBody>
        </p:sp>
      </p:grpSp>
      <p:grpSp>
        <p:nvGrpSpPr>
          <p:cNvPr id="12" name="Group 11">
            <a:extLst>
              <a:ext uri="{FF2B5EF4-FFF2-40B4-BE49-F238E27FC236}">
                <a16:creationId xmlns:a16="http://schemas.microsoft.com/office/drawing/2014/main" id="{13D0DB76-C19C-ADBA-B0BB-8813A02F2E3C}"/>
              </a:ext>
            </a:extLst>
          </p:cNvPr>
          <p:cNvGrpSpPr/>
          <p:nvPr/>
        </p:nvGrpSpPr>
        <p:grpSpPr>
          <a:xfrm>
            <a:off x="707530" y="1369502"/>
            <a:ext cx="5687279" cy="5031298"/>
            <a:chOff x="6003700" y="1258969"/>
            <a:chExt cx="5687279" cy="5031298"/>
          </a:xfrm>
          <a:effectLst/>
        </p:grpSpPr>
        <p:sp>
          <p:nvSpPr>
            <p:cNvPr id="13" name="Rounded Rectangle 299">
              <a:extLst>
                <a:ext uri="{FF2B5EF4-FFF2-40B4-BE49-F238E27FC236}">
                  <a16:creationId xmlns:a16="http://schemas.microsoft.com/office/drawing/2014/main" id="{487950F1-8F40-520B-BAA5-C49E00293F74}"/>
                </a:ext>
                <a:ext uri="{C183D7F6-B498-43B3-948B-1728B52AA6E4}">
                  <adec:decorative xmlns:adec="http://schemas.microsoft.com/office/drawing/2017/decorative" val="1"/>
                </a:ext>
              </a:extLst>
            </p:cNvPr>
            <p:cNvSpPr/>
            <p:nvPr/>
          </p:nvSpPr>
          <p:spPr bwMode="auto">
            <a:xfrm>
              <a:off x="6003700" y="1258969"/>
              <a:ext cx="5383825" cy="5031298"/>
            </a:xfrm>
            <a:prstGeom prst="roundRect">
              <a:avLst>
                <a:gd name="adj" fmla="val 2893"/>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tx1"/>
                </a:solidFill>
                <a:latin typeface="Segoe UI"/>
                <a:cs typeface="Segoe UI" pitchFamily="34" charset="0"/>
              </a:endParaRPr>
            </a:p>
          </p:txBody>
        </p:sp>
        <p:sp>
          <p:nvSpPr>
            <p:cNvPr id="14" name="TextBox 13">
              <a:extLst>
                <a:ext uri="{FF2B5EF4-FFF2-40B4-BE49-F238E27FC236}">
                  <a16:creationId xmlns:a16="http://schemas.microsoft.com/office/drawing/2014/main" id="{9B48E348-A015-26B4-E4C1-E12D363FD0E8}"/>
                </a:ext>
              </a:extLst>
            </p:cNvPr>
            <p:cNvSpPr txBox="1"/>
            <p:nvPr/>
          </p:nvSpPr>
          <p:spPr>
            <a:xfrm>
              <a:off x="7091471" y="2744114"/>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Database rows</a:t>
              </a:r>
            </a:p>
            <a:p>
              <a:pPr lvl="0" algn="ctr" defTabSz="932304" fontAlgn="base">
                <a:lnSpc>
                  <a:spcPct val="90000"/>
                </a:lnSpc>
                <a:spcBef>
                  <a:spcPct val="0"/>
                </a:spcBef>
                <a:spcAft>
                  <a:spcPct val="0"/>
                </a:spcAft>
                <a:defRPr/>
              </a:pPr>
              <a:r>
                <a:rPr lang="en-US" sz="2400">
                  <a:latin typeface="Segoe UI Semibold"/>
                </a:rPr>
                <a:t>(Structured data)</a:t>
              </a:r>
            </a:p>
          </p:txBody>
        </p:sp>
        <p:pic>
          <p:nvPicPr>
            <p:cNvPr id="15" name="Graphic 14" descr="Table with solid fill">
              <a:extLst>
                <a:ext uri="{FF2B5EF4-FFF2-40B4-BE49-F238E27FC236}">
                  <a16:creationId xmlns:a16="http://schemas.microsoft.com/office/drawing/2014/main" id="{5AC88DC2-47B4-CC39-385B-C69D319AE8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0191" y="1665408"/>
              <a:ext cx="914400" cy="914400"/>
            </a:xfrm>
            <a:prstGeom prst="rect">
              <a:avLst/>
            </a:prstGeom>
          </p:spPr>
        </p:pic>
        <p:sp>
          <p:nvSpPr>
            <p:cNvPr id="16" name="TextBox 15">
              <a:extLst>
                <a:ext uri="{FF2B5EF4-FFF2-40B4-BE49-F238E27FC236}">
                  <a16:creationId xmlns:a16="http://schemas.microsoft.com/office/drawing/2014/main" id="{087B787F-0B02-8F1D-616B-4AEE6323A87C}"/>
                </a:ext>
              </a:extLst>
            </p:cNvPr>
            <p:cNvSpPr txBox="1"/>
            <p:nvPr/>
          </p:nvSpPr>
          <p:spPr>
            <a:xfrm>
              <a:off x="6307155" y="4209278"/>
              <a:ext cx="5383824" cy="1735347"/>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1800"/>
                <a:t>You need a way to </a:t>
              </a:r>
              <a:r>
                <a:rPr lang="en-US" sz="1800" b="1"/>
                <a:t>vectorize</a:t>
              </a:r>
              <a:r>
                <a:rPr lang="en-US" sz="1800"/>
                <a:t> &amp; </a:t>
              </a:r>
              <a:r>
                <a:rPr lang="en-US" sz="1800" b="1"/>
                <a:t>search</a:t>
              </a:r>
              <a:r>
                <a:rPr lang="en-US" sz="1800"/>
                <a:t> target </a:t>
              </a:r>
              <a:r>
                <a:rPr lang="en-US"/>
                <a:t>columns.</a:t>
              </a:r>
            </a:p>
            <a:p>
              <a:pPr lvl="0" algn="ctr" defTabSz="932304" fontAlgn="base">
                <a:lnSpc>
                  <a:spcPct val="90000"/>
                </a:lnSpc>
                <a:spcBef>
                  <a:spcPct val="0"/>
                </a:spcBef>
                <a:spcAft>
                  <a:spcPct val="0"/>
                </a:spcAft>
                <a:defRPr/>
              </a:pPr>
              <a:endParaRPr lang="en-US" sz="1800"/>
            </a:p>
            <a:p>
              <a:pPr marL="285750" lvl="0" indent="-285750" defTabSz="932304" fontAlgn="base">
                <a:lnSpc>
                  <a:spcPct val="90000"/>
                </a:lnSpc>
                <a:spcBef>
                  <a:spcPct val="0"/>
                </a:spcBef>
                <a:spcAft>
                  <a:spcPct val="0"/>
                </a:spcAft>
                <a:buFont typeface="Arial" panose="020B0604020202020204" pitchFamily="34" charset="0"/>
                <a:buChar char="•"/>
                <a:defRPr/>
              </a:pPr>
              <a:r>
                <a:rPr lang="en-US" sz="1800" b="1" err="1"/>
                <a:t>PostgreSQL</a:t>
              </a:r>
              <a:r>
                <a:rPr lang="en-US" sz="1800" err="1"/>
                <a:t> + </a:t>
              </a:r>
              <a:r>
                <a:rPr lang="en-US" err="1"/>
                <a:t>p</a:t>
              </a:r>
              <a:r>
                <a:rPr lang="en-US" sz="1800" err="1"/>
                <a:t>gvector</a:t>
              </a:r>
            </a:p>
            <a:p>
              <a:pPr marL="285750" indent="-285750" defTabSz="932304" fontAlgn="base">
                <a:lnSpc>
                  <a:spcPct val="90000"/>
                </a:lnSpc>
                <a:spcBef>
                  <a:spcPct val="0"/>
                </a:spcBef>
                <a:spcAft>
                  <a:spcPct val="0"/>
                </a:spcAft>
                <a:buFont typeface="Arial" panose="020B0604020202020204" pitchFamily="34" charset="0"/>
                <a:buChar char="•"/>
                <a:defRPr/>
              </a:pPr>
              <a:r>
                <a:rPr lang="en-US" sz="1800" b="1" err="1"/>
                <a:t>Azure SQL </a:t>
              </a:r>
              <a:r>
                <a:rPr lang="en-US" sz="1800" err="1"/>
                <a:t>+ vector search (upcoming)</a:t>
              </a:r>
              <a:endParaRPr lang="en-US" sz="1800"/>
            </a:p>
            <a:p>
              <a:pPr marL="285750" lvl="0" indent="-285750" defTabSz="932304" fontAlgn="base">
                <a:lnSpc>
                  <a:spcPct val="90000"/>
                </a:lnSpc>
                <a:spcBef>
                  <a:spcPct val="0"/>
                </a:spcBef>
                <a:spcAft>
                  <a:spcPct val="0"/>
                </a:spcAft>
                <a:buFont typeface="Arial" panose="020B0604020202020204" pitchFamily="34" charset="0"/>
                <a:buChar char="•"/>
                <a:defRPr/>
              </a:pPr>
              <a:r>
                <a:rPr lang="en-US" b="1" err="1"/>
                <a:t>Cosmos MongoDB </a:t>
              </a:r>
              <a:r>
                <a:rPr lang="en-US" err="1"/>
                <a:t>+ vector</a:t>
              </a:r>
            </a:p>
            <a:p>
              <a:pPr lvl="0" algn="ctr" defTabSz="932304" fontAlgn="base">
                <a:lnSpc>
                  <a:spcPct val="90000"/>
                </a:lnSpc>
                <a:spcBef>
                  <a:spcPct val="0"/>
                </a:spcBef>
                <a:spcAft>
                  <a:spcPct val="0"/>
                </a:spcAft>
                <a:defRPr/>
              </a:pPr>
              <a:endParaRPr lang="en-US" sz="1800"/>
            </a:p>
          </p:txBody>
        </p:sp>
      </p:grpSp>
    </p:spTree>
    <p:extLst>
      <p:ext uri="{BB962C8B-B14F-4D97-AF65-F5344CB8AC3E}">
        <p14:creationId xmlns:p14="http://schemas.microsoft.com/office/powerpoint/2010/main" val="468487771"/>
      </p:ext>
    </p:extLst>
  </p:cSld>
  <p:clrMapOvr>
    <a:masterClrMapping/>
  </p:clrMapOvr>
  <p:transition>
    <p:fade/>
  </p:transition>
  <p:extLst>
    <p:ext uri="{6950BFC3-D8DA-4A85-94F7-54DA5524770B}">
      <p188:commentRel xmlns:p188="http://schemas.microsoft.com/office/powerpoint/2018/8/main" r:id="rId2"/>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57CBD-8910-705E-C11E-268B0262F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D03D1-349C-0D5B-8534-8EE6F05C7AFD}"/>
              </a:ext>
            </a:extLst>
          </p:cNvPr>
          <p:cNvSpPr>
            <a:spLocks noGrp="1"/>
          </p:cNvSpPr>
          <p:nvPr>
            <p:ph type="title"/>
          </p:nvPr>
        </p:nvSpPr>
        <p:spPr/>
        <p:txBody>
          <a:bodyPr/>
          <a:lstStyle/>
          <a:p>
            <a:r>
              <a:rPr lang="en-US"/>
              <a:t>Building a RAG app</a:t>
            </a:r>
          </a:p>
        </p:txBody>
      </p:sp>
    </p:spTree>
    <p:extLst>
      <p:ext uri="{BB962C8B-B14F-4D97-AF65-F5344CB8AC3E}">
        <p14:creationId xmlns:p14="http://schemas.microsoft.com/office/powerpoint/2010/main" val="362854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AB0B-EFA6-6DA4-D5CD-C81739DCCBB8}"/>
              </a:ext>
            </a:extLst>
          </p:cNvPr>
          <p:cNvSpPr>
            <a:spLocks noGrp="1"/>
          </p:cNvSpPr>
          <p:nvPr>
            <p:ph type="title"/>
          </p:nvPr>
        </p:nvSpPr>
        <p:spPr/>
        <p:txBody>
          <a:bodyPr/>
          <a:lstStyle/>
          <a:p>
            <a:r>
              <a:rPr lang="en-US"/>
              <a:t>RAG components</a:t>
            </a:r>
          </a:p>
        </p:txBody>
      </p:sp>
      <p:graphicFrame>
        <p:nvGraphicFramePr>
          <p:cNvPr id="4" name="Table 3">
            <a:extLst>
              <a:ext uri="{FF2B5EF4-FFF2-40B4-BE49-F238E27FC236}">
                <a16:creationId xmlns:a16="http://schemas.microsoft.com/office/drawing/2014/main" id="{B93F23C5-466A-408A-AE42-B2715437D952}"/>
              </a:ext>
            </a:extLst>
          </p:cNvPr>
          <p:cNvGraphicFramePr>
            <a:graphicFrameLocks noGrp="1"/>
          </p:cNvGraphicFramePr>
          <p:nvPr>
            <p:extLst>
              <p:ext uri="{D42A27DB-BD31-4B8C-83A1-F6EECF244321}">
                <p14:modId xmlns:p14="http://schemas.microsoft.com/office/powerpoint/2010/main" val="1657178443"/>
              </p:ext>
            </p:extLst>
          </p:nvPr>
        </p:nvGraphicFramePr>
        <p:xfrm>
          <a:off x="588263" y="1358435"/>
          <a:ext cx="10600636" cy="4830765"/>
        </p:xfrm>
        <a:graphic>
          <a:graphicData uri="http://schemas.openxmlformats.org/drawingml/2006/table">
            <a:tbl>
              <a:tblPr firstRow="1" bandRow="1">
                <a:tableStyleId>{5C22544A-7EE6-4342-B048-85BDC9FD1C3A}</a:tableStyleId>
              </a:tblPr>
              <a:tblGrid>
                <a:gridCol w="5300318">
                  <a:extLst>
                    <a:ext uri="{9D8B030D-6E8A-4147-A177-3AD203B41FA5}">
                      <a16:colId xmlns:a16="http://schemas.microsoft.com/office/drawing/2014/main" val="461787052"/>
                    </a:ext>
                  </a:extLst>
                </a:gridCol>
                <a:gridCol w="5300318">
                  <a:extLst>
                    <a:ext uri="{9D8B030D-6E8A-4147-A177-3AD203B41FA5}">
                      <a16:colId xmlns:a16="http://schemas.microsoft.com/office/drawing/2014/main" val="2318204061"/>
                    </a:ext>
                  </a:extLst>
                </a:gridCol>
              </a:tblGrid>
              <a:tr h="351283">
                <a:tc>
                  <a:txBody>
                    <a:bodyPr/>
                    <a:lstStyle/>
                    <a:p>
                      <a:r>
                        <a:rPr lang="en-US"/>
                        <a:t>Component</a:t>
                      </a:r>
                    </a:p>
                  </a:txBody>
                  <a:tcPr>
                    <a:solidFill>
                      <a:srgbClr val="2454C3"/>
                    </a:solidFill>
                  </a:tcPr>
                </a:tc>
                <a:tc>
                  <a:txBody>
                    <a:bodyPr/>
                    <a:lstStyle/>
                    <a:p>
                      <a:r>
                        <a:rPr lang="en-US"/>
                        <a:t>Examples</a:t>
                      </a:r>
                    </a:p>
                  </a:txBody>
                  <a:tcPr>
                    <a:solidFill>
                      <a:srgbClr val="2454C3"/>
                    </a:solidFill>
                  </a:tcPr>
                </a:tc>
                <a:extLst>
                  <a:ext uri="{0D108BD9-81ED-4DB2-BD59-A6C34878D82A}">
                    <a16:rowId xmlns:a16="http://schemas.microsoft.com/office/drawing/2014/main" val="75146174"/>
                  </a:ext>
                </a:extLst>
              </a:tr>
              <a:tr h="1092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Retriever</a:t>
                      </a:r>
                      <a:r>
                        <a:rPr lang="en-US"/>
                        <a:t>: A knowledge base that can efficiently retrieve sources that match a user query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(Ideally supports both vector and full-text search)</a:t>
                      </a:r>
                    </a:p>
                  </a:txBody>
                  <a:tcPr/>
                </a:tc>
                <a:tc>
                  <a:txBody>
                    <a:bodyPr/>
                    <a:lstStyle/>
                    <a:p>
                      <a:r>
                        <a:rPr lang="en-US"/>
                        <a:t>Azure AI Search, Azure </a:t>
                      </a:r>
                      <a:r>
                        <a:rPr lang="en-US" err="1"/>
                        <a:t>CosmosDB</a:t>
                      </a:r>
                      <a:r>
                        <a:rPr lang="en-US"/>
                        <a:t>,</a:t>
                      </a:r>
                    </a:p>
                    <a:p>
                      <a:r>
                        <a:rPr lang="en-US"/>
                        <a:t>PostgreSQL, </a:t>
                      </a:r>
                      <a:r>
                        <a:rPr lang="en-US" err="1"/>
                        <a:t>Qdrant</a:t>
                      </a:r>
                      <a:r>
                        <a:rPr lang="en-US"/>
                        <a:t>, Pinecone</a:t>
                      </a:r>
                    </a:p>
                  </a:txBody>
                  <a:tcPr/>
                </a:tc>
                <a:extLst>
                  <a:ext uri="{0D108BD9-81ED-4DB2-BD59-A6C34878D82A}">
                    <a16:rowId xmlns:a16="http://schemas.microsoft.com/office/drawing/2014/main" val="1236162622"/>
                  </a:ext>
                </a:extLst>
              </a:tr>
              <a:tr h="1092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LLM</a:t>
                      </a:r>
                      <a:r>
                        <a:rPr lang="en-US"/>
                        <a:t>: A model that can answer questions based on the query based on the provided sources, and can include citations</a:t>
                      </a:r>
                    </a:p>
                    <a:p>
                      <a:endParaRPr lang="en-US"/>
                    </a:p>
                  </a:txBody>
                  <a:tcPr/>
                </a:tc>
                <a:tc>
                  <a:txBody>
                    <a:bodyPr/>
                    <a:lstStyle/>
                    <a:p>
                      <a:r>
                        <a:rPr lang="en-US" i="1"/>
                        <a:t>OpenAI: </a:t>
                      </a:r>
                      <a:r>
                        <a:rPr lang="en-US"/>
                        <a:t>GPT 3.5, GPT 4, GPT-4o</a:t>
                      </a:r>
                    </a:p>
                    <a:p>
                      <a:r>
                        <a:rPr lang="en-US" i="1"/>
                        <a:t>Azure AI Studio: </a:t>
                      </a:r>
                      <a:r>
                        <a:rPr lang="en-US"/>
                        <a:t>Meta Llama3, Mistral, Cohere R+</a:t>
                      </a:r>
                    </a:p>
                  </a:txBody>
                  <a:tcPr/>
                </a:tc>
                <a:extLst>
                  <a:ext uri="{0D108BD9-81ED-4DB2-BD59-A6C34878D82A}">
                    <a16:rowId xmlns:a16="http://schemas.microsoft.com/office/drawing/2014/main" val="968267010"/>
                  </a:ext>
                </a:extLst>
              </a:tr>
              <a:tr h="1092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Orchestrator (optional)</a:t>
                      </a:r>
                      <a:r>
                        <a:rPr lang="en-US"/>
                        <a:t>: A way to organize calls to the retriever and LLM</a:t>
                      </a:r>
                    </a:p>
                  </a:txBody>
                  <a:tcPr/>
                </a:tc>
                <a:tc>
                  <a:txBody>
                    <a:bodyPr/>
                    <a:lstStyle/>
                    <a:p>
                      <a:r>
                        <a:rPr lang="en-US" i="1" err="1"/>
                        <a:t>Community: </a:t>
                      </a:r>
                      <a:r>
                        <a:rPr lang="en-US" err="1"/>
                        <a:t>Langchain</a:t>
                      </a:r>
                      <a:r>
                        <a:rPr lang="en-US"/>
                        <a:t>, Llamaindex</a:t>
                      </a:r>
                    </a:p>
                    <a:p>
                      <a:r>
                        <a:rPr lang="en-US" i="1"/>
                        <a:t>Microsoft: </a:t>
                      </a:r>
                      <a:r>
                        <a:rPr lang="en-US"/>
                        <a:t>Semantic Kernel, Promptflow</a:t>
                      </a:r>
                    </a:p>
                  </a:txBody>
                  <a:tcPr/>
                </a:tc>
                <a:extLst>
                  <a:ext uri="{0D108BD9-81ED-4DB2-BD59-A6C34878D82A}">
                    <a16:rowId xmlns:a16="http://schemas.microsoft.com/office/drawing/2014/main" val="1627411657"/>
                  </a:ext>
                </a:extLst>
              </a:tr>
              <a:tr h="1092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Features</a:t>
                      </a:r>
                    </a:p>
                  </a:txBody>
                  <a:tcPr/>
                </a:tc>
                <a:tc>
                  <a:txBody>
                    <a:bodyPr/>
                    <a:lstStyle/>
                    <a:p>
                      <a:r>
                        <a:rPr lang="en-US"/>
                        <a:t>Chat history, Feedback buttons, Text-to-speech, User login, File upload, Access control, etc.</a:t>
                      </a:r>
                    </a:p>
                  </a:txBody>
                  <a:tcPr/>
                </a:tc>
                <a:extLst>
                  <a:ext uri="{0D108BD9-81ED-4DB2-BD59-A6C34878D82A}">
                    <a16:rowId xmlns:a16="http://schemas.microsoft.com/office/drawing/2014/main" val="1094765294"/>
                  </a:ext>
                </a:extLst>
              </a:tr>
            </a:tbl>
          </a:graphicData>
        </a:graphic>
      </p:graphicFrame>
    </p:spTree>
    <p:extLst>
      <p:ext uri="{BB962C8B-B14F-4D97-AF65-F5344CB8AC3E}">
        <p14:creationId xmlns:p14="http://schemas.microsoft.com/office/powerpoint/2010/main" val="20727588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241B3-6350-C03C-B89F-6DAED4AAE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FC952C-740C-4686-4AAE-0FB4BA4090B3}"/>
              </a:ext>
            </a:extLst>
          </p:cNvPr>
          <p:cNvSpPr>
            <a:spLocks noGrp="1"/>
          </p:cNvSpPr>
          <p:nvPr>
            <p:ph type="title"/>
          </p:nvPr>
        </p:nvSpPr>
        <p:spPr/>
        <p:txBody>
          <a:bodyPr/>
          <a:lstStyle/>
          <a:p>
            <a:r>
              <a:rPr lang="en-US"/>
              <a:t>Many ways to build a RAG app</a:t>
            </a:r>
          </a:p>
        </p:txBody>
      </p:sp>
      <p:sp>
        <p:nvSpPr>
          <p:cNvPr id="3" name="Content Placeholder 2">
            <a:extLst>
              <a:ext uri="{FF2B5EF4-FFF2-40B4-BE49-F238E27FC236}">
                <a16:creationId xmlns:a16="http://schemas.microsoft.com/office/drawing/2014/main" id="{7A51926E-9A00-D910-9467-CCFAD4F0CB5D}"/>
              </a:ext>
            </a:extLst>
          </p:cNvPr>
          <p:cNvSpPr txBox="1">
            <a:spLocks/>
          </p:cNvSpPr>
          <p:nvPr/>
        </p:nvSpPr>
        <p:spPr>
          <a:xfrm>
            <a:off x="838201" y="4053604"/>
            <a:ext cx="1461940" cy="5895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No Code</a:t>
            </a:r>
          </a:p>
        </p:txBody>
      </p:sp>
      <p:cxnSp>
        <p:nvCxnSpPr>
          <p:cNvPr id="5" name="Straight Arrow Connector 4">
            <a:extLst>
              <a:ext uri="{FF2B5EF4-FFF2-40B4-BE49-F238E27FC236}">
                <a16:creationId xmlns:a16="http://schemas.microsoft.com/office/drawing/2014/main" id="{74809AE0-243F-F767-D348-CB24A0913F1D}"/>
              </a:ext>
            </a:extLst>
          </p:cNvPr>
          <p:cNvCxnSpPr/>
          <p:nvPr/>
        </p:nvCxnSpPr>
        <p:spPr>
          <a:xfrm>
            <a:off x="838200" y="3705225"/>
            <a:ext cx="10674626" cy="0"/>
          </a:xfrm>
          <a:prstGeom prst="straightConnector1">
            <a:avLst/>
          </a:prstGeom>
          <a:ln w="69850">
            <a:solidFill>
              <a:srgbClr val="2454C3"/>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5AB5D8F-11C0-2E2D-0BA8-701A999B6E36}"/>
              </a:ext>
            </a:extLst>
          </p:cNvPr>
          <p:cNvSpPr txBox="1"/>
          <p:nvPr/>
        </p:nvSpPr>
        <p:spPr>
          <a:xfrm>
            <a:off x="838200" y="3021390"/>
            <a:ext cx="2201601" cy="369324"/>
          </a:xfrm>
          <a:prstGeom prst="rect">
            <a:avLst/>
          </a:prstGeom>
          <a:noFill/>
        </p:spPr>
        <p:txBody>
          <a:bodyPr wrap="square" rtlCol="0">
            <a:spAutoFit/>
          </a:bodyPr>
          <a:lstStyle/>
          <a:p>
            <a:r>
              <a:rPr lang="en-US"/>
              <a:t>Copilot studio</a:t>
            </a:r>
          </a:p>
        </p:txBody>
      </p:sp>
      <p:sp>
        <p:nvSpPr>
          <p:cNvPr id="7" name="TextBox 6">
            <a:extLst>
              <a:ext uri="{FF2B5EF4-FFF2-40B4-BE49-F238E27FC236}">
                <a16:creationId xmlns:a16="http://schemas.microsoft.com/office/drawing/2014/main" id="{F102AF83-9F2A-58A3-C6B5-54B8B5B1D62B}"/>
              </a:ext>
            </a:extLst>
          </p:cNvPr>
          <p:cNvSpPr txBox="1"/>
          <p:nvPr/>
        </p:nvSpPr>
        <p:spPr>
          <a:xfrm>
            <a:off x="4418692" y="3021390"/>
            <a:ext cx="3306870" cy="369332"/>
          </a:xfrm>
          <a:prstGeom prst="rect">
            <a:avLst/>
          </a:prstGeom>
          <a:noFill/>
        </p:spPr>
        <p:txBody>
          <a:bodyPr wrap="square" rtlCol="0">
            <a:spAutoFit/>
          </a:bodyPr>
          <a:lstStyle/>
          <a:p>
            <a:r>
              <a:rPr lang="en-US"/>
              <a:t>Azure Studio On Your Data</a:t>
            </a:r>
          </a:p>
        </p:txBody>
      </p:sp>
      <p:sp>
        <p:nvSpPr>
          <p:cNvPr id="8" name="TextBox 7">
            <a:extLst>
              <a:ext uri="{FF2B5EF4-FFF2-40B4-BE49-F238E27FC236}">
                <a16:creationId xmlns:a16="http://schemas.microsoft.com/office/drawing/2014/main" id="{C5397A72-4D9C-F05B-C898-2B94C7A14E7D}"/>
              </a:ext>
            </a:extLst>
          </p:cNvPr>
          <p:cNvSpPr txBox="1"/>
          <p:nvPr/>
        </p:nvSpPr>
        <p:spPr>
          <a:xfrm>
            <a:off x="8281744" y="3021390"/>
            <a:ext cx="3141552" cy="369332"/>
          </a:xfrm>
          <a:prstGeom prst="rect">
            <a:avLst/>
          </a:prstGeom>
          <a:noFill/>
        </p:spPr>
        <p:txBody>
          <a:bodyPr wrap="square" rtlCol="0">
            <a:spAutoFit/>
          </a:bodyPr>
          <a:lstStyle/>
          <a:p>
            <a:pPr algn="r"/>
            <a:r>
              <a:rPr lang="en-US"/>
              <a:t>Open source solutions</a:t>
            </a:r>
          </a:p>
        </p:txBody>
      </p:sp>
      <p:sp>
        <p:nvSpPr>
          <p:cNvPr id="10" name="TextBox 9">
            <a:extLst>
              <a:ext uri="{FF2B5EF4-FFF2-40B4-BE49-F238E27FC236}">
                <a16:creationId xmlns:a16="http://schemas.microsoft.com/office/drawing/2014/main" id="{5484D106-2CD1-170B-7F26-26FA58C5EFC6}"/>
              </a:ext>
            </a:extLst>
          </p:cNvPr>
          <p:cNvSpPr txBox="1"/>
          <p:nvPr/>
        </p:nvSpPr>
        <p:spPr>
          <a:xfrm>
            <a:off x="9351390" y="4053604"/>
            <a:ext cx="2002410" cy="461665"/>
          </a:xfrm>
          <a:prstGeom prst="rect">
            <a:avLst/>
          </a:prstGeom>
          <a:noFill/>
        </p:spPr>
        <p:txBody>
          <a:bodyPr wrap="square">
            <a:spAutoFit/>
          </a:bodyPr>
          <a:lstStyle/>
          <a:p>
            <a:r>
              <a:rPr lang="en-US" sz="2400"/>
              <a:t>High Code</a:t>
            </a:r>
          </a:p>
        </p:txBody>
      </p:sp>
      <p:sp>
        <p:nvSpPr>
          <p:cNvPr id="14" name="TextBox 13">
            <a:extLst>
              <a:ext uri="{FF2B5EF4-FFF2-40B4-BE49-F238E27FC236}">
                <a16:creationId xmlns:a16="http://schemas.microsoft.com/office/drawing/2014/main" id="{573197C4-4926-ECFC-3A32-64F839CD97CF}"/>
              </a:ext>
            </a:extLst>
          </p:cNvPr>
          <p:cNvSpPr txBox="1"/>
          <p:nvPr/>
        </p:nvSpPr>
        <p:spPr>
          <a:xfrm>
            <a:off x="4893690" y="4044255"/>
            <a:ext cx="1864150" cy="461665"/>
          </a:xfrm>
          <a:prstGeom prst="rect">
            <a:avLst/>
          </a:prstGeom>
          <a:noFill/>
        </p:spPr>
        <p:txBody>
          <a:bodyPr wrap="square">
            <a:spAutoFit/>
          </a:bodyPr>
          <a:lstStyle/>
          <a:p>
            <a:r>
              <a:rPr lang="en-US" sz="2400"/>
              <a:t>Low Code</a:t>
            </a:r>
          </a:p>
        </p:txBody>
      </p:sp>
    </p:spTree>
    <p:extLst>
      <p:ext uri="{BB962C8B-B14F-4D97-AF65-F5344CB8AC3E}">
        <p14:creationId xmlns:p14="http://schemas.microsoft.com/office/powerpoint/2010/main" val="20240547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BAD1-C52E-F5B0-E94A-DEB912F074FD}"/>
              </a:ext>
            </a:extLst>
          </p:cNvPr>
          <p:cNvSpPr>
            <a:spLocks noGrp="1"/>
          </p:cNvSpPr>
          <p:nvPr>
            <p:ph type="title"/>
          </p:nvPr>
        </p:nvSpPr>
        <p:spPr/>
        <p:txBody>
          <a:bodyPr/>
          <a:lstStyle/>
          <a:p>
            <a:r>
              <a:rPr lang="en-US"/>
              <a:t>Copilot Studio </a:t>
            </a:r>
          </a:p>
        </p:txBody>
      </p:sp>
      <p:pic>
        <p:nvPicPr>
          <p:cNvPr id="4" name="Picture 3" descr="A screenshot of a computer&#10;&#10;Description automatically generated">
            <a:extLst>
              <a:ext uri="{FF2B5EF4-FFF2-40B4-BE49-F238E27FC236}">
                <a16:creationId xmlns:a16="http://schemas.microsoft.com/office/drawing/2014/main" id="{D51C9CE8-397E-25B8-5092-E8D7AF044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32334"/>
            <a:ext cx="7307764" cy="4157266"/>
          </a:xfrm>
          <a:prstGeom prst="rect">
            <a:avLst/>
          </a:prstGeom>
          <a:ln>
            <a:solidFill>
              <a:srgbClr val="3333FF"/>
            </a:solidFill>
          </a:ln>
        </p:spPr>
      </p:pic>
      <p:sp>
        <p:nvSpPr>
          <p:cNvPr id="5" name="TextBox 4">
            <a:extLst>
              <a:ext uri="{FF2B5EF4-FFF2-40B4-BE49-F238E27FC236}">
                <a16:creationId xmlns:a16="http://schemas.microsoft.com/office/drawing/2014/main" id="{41CD183A-65A1-CBC9-956B-FA45BE5E6780}"/>
              </a:ext>
            </a:extLst>
          </p:cNvPr>
          <p:cNvSpPr txBox="1"/>
          <p:nvPr/>
        </p:nvSpPr>
        <p:spPr>
          <a:xfrm>
            <a:off x="8474581" y="1532334"/>
            <a:ext cx="3280540" cy="1538883"/>
          </a:xfrm>
          <a:prstGeom prst="rect">
            <a:avLst/>
          </a:prstGeom>
          <a:noFill/>
        </p:spPr>
        <p:txBody>
          <a:bodyPr wrap="square" lIns="0" tIns="0" rIns="0" bIns="0" rtlCol="0">
            <a:spAutoFit/>
          </a:bodyPr>
          <a:lstStyle/>
          <a:p>
            <a:pPr algn="l"/>
            <a:r>
              <a:rPr lang="en-US" sz="2000" b="1"/>
              <a:t>Retriever</a:t>
            </a:r>
            <a:r>
              <a:rPr lang="en-US" sz="2000"/>
              <a:t>:</a:t>
            </a:r>
          </a:p>
          <a:p>
            <a:pPr algn="l"/>
            <a:r>
              <a:rPr lang="en-US" sz="2000"/>
              <a:t>   Uploaded files</a:t>
            </a:r>
          </a:p>
          <a:p>
            <a:pPr algn="l"/>
            <a:endParaRPr lang="en-US" sz="2000"/>
          </a:p>
          <a:p>
            <a:pPr algn="l"/>
            <a:r>
              <a:rPr lang="en-US" sz="2000" b="1"/>
              <a:t>LLM</a:t>
            </a:r>
            <a:r>
              <a:rPr lang="en-US" sz="2000"/>
              <a:t>: GPT 3.5, GPT 4</a:t>
            </a:r>
          </a:p>
          <a:p>
            <a:pPr algn="l"/>
            <a:r>
              <a:rPr lang="en-US" sz="2000"/>
              <a:t>   </a:t>
            </a:r>
          </a:p>
        </p:txBody>
      </p:sp>
      <p:sp>
        <p:nvSpPr>
          <p:cNvPr id="6" name="TextBox 5">
            <a:extLst>
              <a:ext uri="{FF2B5EF4-FFF2-40B4-BE49-F238E27FC236}">
                <a16:creationId xmlns:a16="http://schemas.microsoft.com/office/drawing/2014/main" id="{13717051-8B37-E235-432F-4C25FDD60742}"/>
              </a:ext>
            </a:extLst>
          </p:cNvPr>
          <p:cNvSpPr txBox="1"/>
          <p:nvPr/>
        </p:nvSpPr>
        <p:spPr>
          <a:xfrm>
            <a:off x="838200" y="5953924"/>
            <a:ext cx="10343322" cy="307777"/>
          </a:xfrm>
          <a:prstGeom prst="rect">
            <a:avLst/>
          </a:prstGeom>
          <a:noFill/>
        </p:spPr>
        <p:txBody>
          <a:bodyPr wrap="square" lIns="0" tIns="0" rIns="0" bIns="0" rtlCol="0">
            <a:spAutoFit/>
          </a:bodyPr>
          <a:lstStyle/>
          <a:p>
            <a:pPr algn="l"/>
            <a:r>
              <a:rPr lang="en-US" sz="2000">
                <a:hlinkClick r:id="rId4"/>
              </a:rPr>
              <a:t>https://</a:t>
            </a:r>
            <a:r>
              <a:rPr lang="en-US" sz="2000" err="1">
                <a:hlinkClick r:id="rId4"/>
              </a:rPr>
              <a:t>copilotstudio.preview.microsoft.com</a:t>
            </a:r>
            <a:r>
              <a:rPr lang="en-US" sz="2000">
                <a:hlinkClick r:id="rId4"/>
              </a:rPr>
              <a:t>/</a:t>
            </a:r>
            <a:endParaRPr lang="en-US" sz="2000"/>
          </a:p>
        </p:txBody>
      </p:sp>
    </p:spTree>
    <p:extLst>
      <p:ext uri="{BB962C8B-B14F-4D97-AF65-F5344CB8AC3E}">
        <p14:creationId xmlns:p14="http://schemas.microsoft.com/office/powerpoint/2010/main" val="318933219"/>
      </p:ext>
    </p:extLst>
  </p:cSld>
  <p:clrMapOvr>
    <a:masterClrMapping/>
  </p:clrMapOvr>
  <p:transition>
    <p:fade/>
  </p:transition>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1225F-AB1C-08C3-B69A-71C1E5E53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27D278-0CCE-5C93-97DF-F13D2831D364}"/>
              </a:ext>
            </a:extLst>
          </p:cNvPr>
          <p:cNvSpPr>
            <a:spLocks noGrp="1"/>
          </p:cNvSpPr>
          <p:nvPr>
            <p:ph type="title"/>
          </p:nvPr>
        </p:nvSpPr>
        <p:spPr/>
        <p:txBody>
          <a:bodyPr/>
          <a:lstStyle/>
          <a:p>
            <a:r>
              <a:rPr lang="en-US"/>
              <a:t>Azure OpenAI Studio – On Your Data</a:t>
            </a:r>
          </a:p>
        </p:txBody>
      </p:sp>
      <p:sp>
        <p:nvSpPr>
          <p:cNvPr id="3" name="TextBox 2">
            <a:extLst>
              <a:ext uri="{FF2B5EF4-FFF2-40B4-BE49-F238E27FC236}">
                <a16:creationId xmlns:a16="http://schemas.microsoft.com/office/drawing/2014/main" id="{A330BDB5-831F-A28F-23F6-395992A07DEE}"/>
              </a:ext>
            </a:extLst>
          </p:cNvPr>
          <p:cNvSpPr txBox="1"/>
          <p:nvPr/>
        </p:nvSpPr>
        <p:spPr>
          <a:xfrm>
            <a:off x="838200" y="5953924"/>
            <a:ext cx="10343322" cy="307777"/>
          </a:xfrm>
          <a:prstGeom prst="rect">
            <a:avLst/>
          </a:prstGeom>
          <a:noFill/>
        </p:spPr>
        <p:txBody>
          <a:bodyPr wrap="square" lIns="0" tIns="0" rIns="0" bIns="0" rtlCol="0">
            <a:spAutoFit/>
          </a:bodyPr>
          <a:lstStyle/>
          <a:p>
            <a:pPr algn="l"/>
            <a:r>
              <a:rPr lang="en-US" sz="2000" b="1">
                <a:hlinkClick r:id="rId2">
                  <a:extLst>
                    <a:ext uri="{A12FA001-AC4F-418D-AE19-62706E023703}">
                      <ahyp:hlinkClr xmlns:ahyp="http://schemas.microsoft.com/office/drawing/2018/hyperlinkcolor" val="tx"/>
                    </a:ext>
                  </a:extLst>
                </a:hlinkClick>
              </a:rPr>
              <a:t>https://</a:t>
            </a:r>
            <a:r>
              <a:rPr lang="en-US" sz="2000" b="1" err="1">
                <a:hlinkClick r:id="rId2">
                  <a:extLst>
                    <a:ext uri="{A12FA001-AC4F-418D-AE19-62706E023703}">
                      <ahyp:hlinkClr xmlns:ahyp="http://schemas.microsoft.com/office/drawing/2018/hyperlinkcolor" val="tx"/>
                    </a:ext>
                  </a:extLst>
                </a:hlinkClick>
              </a:rPr>
              <a:t>learn.microsoft.com</a:t>
            </a:r>
            <a:r>
              <a:rPr lang="en-US" sz="2000" b="1">
                <a:hlinkClick r:id="rId2">
                  <a:extLst>
                    <a:ext uri="{A12FA001-AC4F-418D-AE19-62706E023703}">
                      <ahyp:hlinkClr xmlns:ahyp="http://schemas.microsoft.com/office/drawing/2018/hyperlinkcolor" val="tx"/>
                    </a:ext>
                  </a:extLst>
                </a:hlinkClick>
              </a:rPr>
              <a:t>/azure/ai-services/</a:t>
            </a:r>
            <a:r>
              <a:rPr lang="en-US" sz="2000" b="1" err="1">
                <a:hlinkClick r:id="rId2">
                  <a:extLst>
                    <a:ext uri="{A12FA001-AC4F-418D-AE19-62706E023703}">
                      <ahyp:hlinkClr xmlns:ahyp="http://schemas.microsoft.com/office/drawing/2018/hyperlinkcolor" val="tx"/>
                    </a:ext>
                  </a:extLst>
                </a:hlinkClick>
              </a:rPr>
              <a:t>openai</a:t>
            </a:r>
            <a:r>
              <a:rPr lang="en-US" sz="2000" b="1">
                <a:hlinkClick r:id="rId2">
                  <a:extLst>
                    <a:ext uri="{A12FA001-AC4F-418D-AE19-62706E023703}">
                      <ahyp:hlinkClr xmlns:ahyp="http://schemas.microsoft.com/office/drawing/2018/hyperlinkcolor" val="tx"/>
                    </a:ext>
                  </a:extLst>
                </a:hlinkClick>
              </a:rPr>
              <a:t>/concepts/use-your-data</a:t>
            </a:r>
            <a:endParaRPr lang="en-US" sz="2000"/>
          </a:p>
        </p:txBody>
      </p:sp>
      <p:sp>
        <p:nvSpPr>
          <p:cNvPr id="7" name="TextBox 6">
            <a:extLst>
              <a:ext uri="{FF2B5EF4-FFF2-40B4-BE49-F238E27FC236}">
                <a16:creationId xmlns:a16="http://schemas.microsoft.com/office/drawing/2014/main" id="{0307E495-9A20-9BE0-0F83-4F5ABD6ABB99}"/>
              </a:ext>
            </a:extLst>
          </p:cNvPr>
          <p:cNvSpPr txBox="1"/>
          <p:nvPr/>
        </p:nvSpPr>
        <p:spPr>
          <a:xfrm>
            <a:off x="7044953" y="1524912"/>
            <a:ext cx="4852667" cy="4001095"/>
          </a:xfrm>
          <a:prstGeom prst="rect">
            <a:avLst/>
          </a:prstGeom>
          <a:noFill/>
        </p:spPr>
        <p:txBody>
          <a:bodyPr wrap="square" lIns="0" tIns="0" rIns="0" bIns="0" rtlCol="0">
            <a:spAutoFit/>
          </a:bodyPr>
          <a:lstStyle/>
          <a:p>
            <a:pPr algn="l"/>
            <a:r>
              <a:rPr lang="en-US" sz="2000" b="1"/>
              <a:t>Retriever</a:t>
            </a:r>
            <a:r>
              <a:rPr lang="en-US" sz="2000"/>
              <a:t>:</a:t>
            </a:r>
          </a:p>
          <a:p>
            <a:pPr algn="l"/>
            <a:r>
              <a:rPr lang="en-US" sz="2000"/>
              <a:t>    Azure AI Search</a:t>
            </a:r>
          </a:p>
          <a:p>
            <a:pPr algn="l"/>
            <a:r>
              <a:rPr lang="en-US" sz="2000"/>
              <a:t>    Azure Blob Storage</a:t>
            </a:r>
          </a:p>
          <a:p>
            <a:pPr algn="l"/>
            <a:r>
              <a:rPr lang="en-US" sz="2000"/>
              <a:t>    Azure </a:t>
            </a:r>
            <a:r>
              <a:rPr lang="en-US" sz="2000" err="1"/>
              <a:t>CosmosDB</a:t>
            </a:r>
            <a:r>
              <a:rPr lang="en-US" sz="2000"/>
              <a:t> for MongoDB </a:t>
            </a:r>
            <a:r>
              <a:rPr lang="en-US" sz="2000" err="1"/>
              <a:t>vCore</a:t>
            </a:r>
            <a:endParaRPr lang="en-US" sz="2000"/>
          </a:p>
          <a:p>
            <a:pPr algn="l"/>
            <a:r>
              <a:rPr lang="en-US" sz="2000"/>
              <a:t>   URL/Web address</a:t>
            </a:r>
          </a:p>
          <a:p>
            <a:pPr algn="l"/>
            <a:r>
              <a:rPr lang="en-US" sz="2000"/>
              <a:t>   Uploaded files</a:t>
            </a:r>
          </a:p>
          <a:p>
            <a:pPr algn="l"/>
            <a:endParaRPr lang="en-US" sz="2000"/>
          </a:p>
          <a:p>
            <a:pPr algn="l"/>
            <a:r>
              <a:rPr lang="en-US" sz="2000" b="1"/>
              <a:t>LLM</a:t>
            </a:r>
            <a:r>
              <a:rPr lang="en-US" sz="2000"/>
              <a:t>: GPT 3.5/4</a:t>
            </a:r>
          </a:p>
          <a:p>
            <a:pPr algn="l"/>
            <a:endParaRPr lang="en-US" sz="2000"/>
          </a:p>
          <a:p>
            <a:pPr algn="l"/>
            <a:r>
              <a:rPr lang="en-US" sz="2000" b="1"/>
              <a:t>Features</a:t>
            </a:r>
            <a:r>
              <a:rPr lang="en-US" sz="2000"/>
              <a:t>:</a:t>
            </a:r>
          </a:p>
          <a:p>
            <a:pPr algn="l"/>
            <a:r>
              <a:rPr lang="en-US" sz="2000"/>
              <a:t>  User authentication</a:t>
            </a:r>
          </a:p>
          <a:p>
            <a:r>
              <a:rPr lang="en-US" sz="2000"/>
              <a:t>  Chat history persistence</a:t>
            </a:r>
          </a:p>
          <a:p>
            <a:pPr algn="l"/>
            <a:r>
              <a:rPr lang="en-US" sz="2000"/>
              <a:t>   </a:t>
            </a:r>
          </a:p>
        </p:txBody>
      </p:sp>
      <p:pic>
        <p:nvPicPr>
          <p:cNvPr id="8" name="Picture 7" descr="A screenshot of a search engine&#10;&#10;Description automatically generated">
            <a:extLst>
              <a:ext uri="{FF2B5EF4-FFF2-40B4-BE49-F238E27FC236}">
                <a16:creationId xmlns:a16="http://schemas.microsoft.com/office/drawing/2014/main" id="{2B4ED4F6-9BC0-802A-6919-E6B52915B3D0}"/>
              </a:ext>
            </a:extLst>
          </p:cNvPr>
          <p:cNvPicPr>
            <a:picLocks noChangeAspect="1"/>
          </p:cNvPicPr>
          <p:nvPr/>
        </p:nvPicPr>
        <p:blipFill>
          <a:blip r:embed="rId3"/>
          <a:stretch>
            <a:fillRect/>
          </a:stretch>
        </p:blipFill>
        <p:spPr>
          <a:xfrm>
            <a:off x="838200" y="1532334"/>
            <a:ext cx="5901206" cy="3670658"/>
          </a:xfrm>
          <a:prstGeom prst="rect">
            <a:avLst/>
          </a:prstGeom>
          <a:ln>
            <a:solidFill>
              <a:schemeClr val="bg2">
                <a:lumMod val="90000"/>
              </a:schemeClr>
            </a:solidFill>
          </a:ln>
        </p:spPr>
      </p:pic>
    </p:spTree>
    <p:extLst>
      <p:ext uri="{BB962C8B-B14F-4D97-AF65-F5344CB8AC3E}">
        <p14:creationId xmlns:p14="http://schemas.microsoft.com/office/powerpoint/2010/main" val="11056840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59035-67B9-3567-08B2-7938519C6A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866C7-31BF-E0C9-1A1A-E3ADA6FA9961}"/>
              </a:ext>
            </a:extLst>
          </p:cNvPr>
          <p:cNvSpPr>
            <a:spLocks noGrp="1"/>
          </p:cNvSpPr>
          <p:nvPr>
            <p:ph type="title"/>
          </p:nvPr>
        </p:nvSpPr>
        <p:spPr/>
        <p:txBody>
          <a:bodyPr/>
          <a:lstStyle/>
          <a:p>
            <a:r>
              <a:rPr lang="en-US"/>
              <a:t>Open-source RAG chat app: Python</a:t>
            </a:r>
          </a:p>
        </p:txBody>
      </p:sp>
      <p:pic>
        <p:nvPicPr>
          <p:cNvPr id="4" name="Picture 3" descr="Chat screen">
            <a:extLst>
              <a:ext uri="{FF2B5EF4-FFF2-40B4-BE49-F238E27FC236}">
                <a16:creationId xmlns:a16="http://schemas.microsoft.com/office/drawing/2014/main" id="{84EC0A69-D592-3565-3C2E-5DEF00DCA0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9" b="25382"/>
          <a:stretch/>
        </p:blipFill>
        <p:spPr bwMode="auto">
          <a:xfrm>
            <a:off x="738885" y="1487093"/>
            <a:ext cx="4991057" cy="40010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8215FB-CE17-4D98-4B7D-FB3AB2EE6993}"/>
              </a:ext>
            </a:extLst>
          </p:cNvPr>
          <p:cNvSpPr txBox="1"/>
          <p:nvPr/>
        </p:nvSpPr>
        <p:spPr>
          <a:xfrm>
            <a:off x="6328855" y="1704972"/>
            <a:ext cx="4852667" cy="2769989"/>
          </a:xfrm>
          <a:prstGeom prst="rect">
            <a:avLst/>
          </a:prstGeom>
          <a:noFill/>
        </p:spPr>
        <p:txBody>
          <a:bodyPr wrap="square" lIns="0" tIns="0" rIns="0" bIns="0" rtlCol="0">
            <a:spAutoFit/>
          </a:bodyPr>
          <a:lstStyle/>
          <a:p>
            <a:pPr algn="l"/>
            <a:r>
              <a:rPr lang="en-US" sz="2000" b="1"/>
              <a:t>Retriever</a:t>
            </a:r>
            <a:r>
              <a:rPr lang="en-US" sz="2000"/>
              <a:t>:</a:t>
            </a:r>
          </a:p>
          <a:p>
            <a:pPr algn="l"/>
            <a:r>
              <a:rPr lang="en-US" sz="2000"/>
              <a:t>    Azure AI Search</a:t>
            </a:r>
          </a:p>
          <a:p>
            <a:pPr algn="l"/>
            <a:endParaRPr lang="en-US" sz="2000"/>
          </a:p>
          <a:p>
            <a:pPr algn="l"/>
            <a:r>
              <a:rPr lang="en-US" sz="2000" b="1"/>
              <a:t>LLM</a:t>
            </a:r>
            <a:r>
              <a:rPr lang="en-US" sz="2000"/>
              <a:t>: GPT 3.5/4</a:t>
            </a:r>
          </a:p>
          <a:p>
            <a:pPr algn="l"/>
            <a:endParaRPr lang="en-US" sz="2000"/>
          </a:p>
          <a:p>
            <a:pPr algn="l"/>
            <a:r>
              <a:rPr lang="en-US" sz="2000" b="1"/>
              <a:t>Features</a:t>
            </a:r>
            <a:r>
              <a:rPr lang="en-US" sz="2000"/>
              <a:t>:</a:t>
            </a:r>
          </a:p>
          <a:p>
            <a:pPr algn="l"/>
            <a:r>
              <a:rPr lang="en-US" sz="2000"/>
              <a:t>    Multi-turn chats</a:t>
            </a:r>
          </a:p>
          <a:p>
            <a:pPr algn="l"/>
            <a:r>
              <a:rPr lang="en-US" sz="2000"/>
              <a:t>    User authentication with ACLs</a:t>
            </a:r>
          </a:p>
          <a:p>
            <a:pPr algn="l"/>
            <a:r>
              <a:rPr lang="en-US" sz="2000"/>
              <a:t>    Chat with image documents</a:t>
            </a:r>
          </a:p>
        </p:txBody>
      </p:sp>
      <p:sp>
        <p:nvSpPr>
          <p:cNvPr id="6" name="TextBox 5">
            <a:extLst>
              <a:ext uri="{FF2B5EF4-FFF2-40B4-BE49-F238E27FC236}">
                <a16:creationId xmlns:a16="http://schemas.microsoft.com/office/drawing/2014/main" id="{97E273F0-357E-89B4-3BA3-85980816DDA3}"/>
              </a:ext>
            </a:extLst>
          </p:cNvPr>
          <p:cNvSpPr txBox="1"/>
          <p:nvPr/>
        </p:nvSpPr>
        <p:spPr>
          <a:xfrm>
            <a:off x="838200" y="5785247"/>
            <a:ext cx="10343322" cy="307777"/>
          </a:xfrm>
          <a:prstGeom prst="rect">
            <a:avLst/>
          </a:prstGeom>
          <a:noFill/>
        </p:spPr>
        <p:txBody>
          <a:bodyPr wrap="square" lIns="0" tIns="0" rIns="0" bIns="0" rtlCol="0">
            <a:spAutoFit/>
          </a:bodyPr>
          <a:lstStyle/>
          <a:p>
            <a:pPr algn="l"/>
            <a:r>
              <a:rPr lang="en-US" sz="2000">
                <a:hlinkClick r:id="rId4">
                  <a:extLst>
                    <a:ext uri="{A12FA001-AC4F-418D-AE19-62706E023703}">
                      <ahyp:hlinkClr xmlns:ahyp="http://schemas.microsoft.com/office/drawing/2018/hyperlinkcolor" val="tx"/>
                    </a:ext>
                  </a:extLst>
                </a:hlinkClick>
              </a:rPr>
              <a:t>github.com/Azure-Samples/azure-search-openai-demo</a:t>
            </a:r>
            <a:r>
              <a:rPr lang="en-US" sz="2000"/>
              <a:t>         </a:t>
            </a:r>
          </a:p>
        </p:txBody>
      </p:sp>
      <p:sp>
        <p:nvSpPr>
          <p:cNvPr id="9" name="TextBox 8">
            <a:extLst>
              <a:ext uri="{FF2B5EF4-FFF2-40B4-BE49-F238E27FC236}">
                <a16:creationId xmlns:a16="http://schemas.microsoft.com/office/drawing/2014/main" id="{3E5EF2B1-8E36-E3FE-BD73-16800BA1DC8E}"/>
              </a:ext>
            </a:extLst>
          </p:cNvPr>
          <p:cNvSpPr txBox="1"/>
          <p:nvPr/>
        </p:nvSpPr>
        <p:spPr>
          <a:xfrm>
            <a:off x="6328854" y="4668439"/>
            <a:ext cx="5863145" cy="923330"/>
          </a:xfrm>
          <a:prstGeom prst="rect">
            <a:avLst/>
          </a:prstGeom>
          <a:solidFill>
            <a:schemeClr val="accent5"/>
          </a:solidFill>
        </p:spPr>
        <p:txBody>
          <a:bodyPr wrap="square" lIns="0" tIns="0" rIns="0" bIns="0" rtlCol="0">
            <a:spAutoFit/>
          </a:bodyPr>
          <a:lstStyle/>
          <a:p>
            <a:pPr marL="91440">
              <a:spcBef>
                <a:spcPts val="600"/>
              </a:spcBef>
            </a:pPr>
            <a:r>
              <a:rPr lang="en-US" sz="2000" err="1"/>
              <a:t>"Building RAG apps in Python"</a:t>
            </a:r>
          </a:p>
          <a:p>
            <a:pPr marL="91440"/>
            <a:r>
              <a:rPr lang="en-US" sz="2000">
                <a:latin typeface="-apple-system"/>
              </a:rPr>
              <a:t>September </a:t>
            </a:r>
            <a:r>
              <a:rPr lang="en-US" sz="2000" b="0" i="0">
                <a:effectLst/>
                <a:latin typeface="-apple-system"/>
              </a:rPr>
              <a:t>3, 10:00 PM UTC / 03:00 PM PT</a:t>
            </a:r>
          </a:p>
          <a:p>
            <a:pPr marL="91440"/>
            <a:r>
              <a:rPr lang="en-US" sz="2000" err="1">
                <a:hlinkClick r:id="rId5">
                  <a:extLst>
                    <a:ext uri="{A12FA001-AC4F-418D-AE19-62706E023703}">
                      <ahyp:hlinkClr xmlns:ahyp="http://schemas.microsoft.com/office/drawing/2018/hyperlinkcolor" val="tx"/>
                    </a:ext>
                  </a:extLst>
                </a:hlinkClick>
              </a:rPr>
              <a:t>aka.ms/raghack/python</a:t>
            </a:r>
            <a:endParaRPr lang="en-US" sz="2000" err="1"/>
          </a:p>
        </p:txBody>
      </p:sp>
      <p:pic>
        <p:nvPicPr>
          <p:cNvPr id="8" name="Graphic 7" descr="Presentation with media outline">
            <a:extLst>
              <a:ext uri="{FF2B5EF4-FFF2-40B4-BE49-F238E27FC236}">
                <a16:creationId xmlns:a16="http://schemas.microsoft.com/office/drawing/2014/main" id="{E484D5C6-EF40-D77F-F85F-5456687114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69216" y="4668439"/>
            <a:ext cx="914400" cy="914400"/>
          </a:xfrm>
          <a:prstGeom prst="rect">
            <a:avLst/>
          </a:prstGeom>
        </p:spPr>
      </p:pic>
    </p:spTree>
    <p:extLst>
      <p:ext uri="{BB962C8B-B14F-4D97-AF65-F5344CB8AC3E}">
        <p14:creationId xmlns:p14="http://schemas.microsoft.com/office/powerpoint/2010/main" val="109366895"/>
      </p:ext>
    </p:extLst>
  </p:cSld>
  <p:clrMapOvr>
    <a:masterClrMapping/>
  </p:clrMapOvr>
  <p:transition>
    <p:fade/>
  </p:transition>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95C-E525-9D42-951E-A412E91022B6}"/>
              </a:ext>
            </a:extLst>
          </p:cNvPr>
          <p:cNvSpPr>
            <a:spLocks noGrp="1"/>
          </p:cNvSpPr>
          <p:nvPr>
            <p:ph type="title"/>
          </p:nvPr>
        </p:nvSpPr>
        <p:spPr>
          <a:xfrm>
            <a:off x="588263" y="457200"/>
            <a:ext cx="11018520" cy="553998"/>
          </a:xfrm>
        </p:spPr>
        <p:txBody>
          <a:bodyPr/>
          <a:lstStyle/>
          <a:p>
            <a:r>
              <a:rPr lang="en-US"/>
              <a:t>Open-source RAG chat app: .NET</a:t>
            </a:r>
          </a:p>
        </p:txBody>
      </p:sp>
      <p:sp>
        <p:nvSpPr>
          <p:cNvPr id="4" name="TextBox 3">
            <a:extLst>
              <a:ext uri="{FF2B5EF4-FFF2-40B4-BE49-F238E27FC236}">
                <a16:creationId xmlns:a16="http://schemas.microsoft.com/office/drawing/2014/main" id="{4A36910E-B835-901A-4833-629608AD5C81}"/>
              </a:ext>
            </a:extLst>
          </p:cNvPr>
          <p:cNvSpPr txBox="1"/>
          <p:nvPr/>
        </p:nvSpPr>
        <p:spPr>
          <a:xfrm>
            <a:off x="7339333" y="1434370"/>
            <a:ext cx="4852667" cy="2462213"/>
          </a:xfrm>
          <a:prstGeom prst="rect">
            <a:avLst/>
          </a:prstGeom>
          <a:noFill/>
        </p:spPr>
        <p:txBody>
          <a:bodyPr wrap="square" lIns="0" tIns="0" rIns="0" bIns="0" rtlCol="0">
            <a:spAutoFit/>
          </a:bodyPr>
          <a:lstStyle/>
          <a:p>
            <a:pPr algn="l"/>
            <a:r>
              <a:rPr lang="en-US" sz="2000" b="1"/>
              <a:t>Retriever</a:t>
            </a:r>
            <a:r>
              <a:rPr lang="en-US" sz="2000"/>
              <a:t>: Azure AI Search</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Semantic Kernel</a:t>
            </a:r>
          </a:p>
          <a:p>
            <a:pPr algn="l"/>
            <a:endParaRPr lang="en-US" sz="2000"/>
          </a:p>
          <a:p>
            <a:pPr algn="l"/>
            <a:r>
              <a:rPr lang="en-US" sz="2000" b="1"/>
              <a:t>Features</a:t>
            </a:r>
            <a:r>
              <a:rPr lang="en-US" sz="2000"/>
              <a:t>:</a:t>
            </a:r>
          </a:p>
          <a:p>
            <a:pPr algn="l"/>
            <a:r>
              <a:rPr lang="en-US" sz="2000"/>
              <a:t>    Voice chat</a:t>
            </a:r>
          </a:p>
        </p:txBody>
      </p:sp>
      <p:pic>
        <p:nvPicPr>
          <p:cNvPr id="1028" name="Picture 4" descr="Chat screen">
            <a:extLst>
              <a:ext uri="{FF2B5EF4-FFF2-40B4-BE49-F238E27FC236}">
                <a16:creationId xmlns:a16="http://schemas.microsoft.com/office/drawing/2014/main" id="{9EDB7829-3D28-AF0E-668B-B13B3264DD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45555"/>
          <a:stretch/>
        </p:blipFill>
        <p:spPr bwMode="auto">
          <a:xfrm>
            <a:off x="588263" y="1336664"/>
            <a:ext cx="6493672" cy="45550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CBDFBD-D8C9-782F-2ABF-0D238EF4304E}"/>
              </a:ext>
            </a:extLst>
          </p:cNvPr>
          <p:cNvSpPr txBox="1"/>
          <p:nvPr/>
        </p:nvSpPr>
        <p:spPr>
          <a:xfrm>
            <a:off x="588263" y="6093023"/>
            <a:ext cx="10343322" cy="307777"/>
          </a:xfrm>
          <a:prstGeom prst="rect">
            <a:avLst/>
          </a:prstGeom>
          <a:noFill/>
        </p:spPr>
        <p:txBody>
          <a:bodyPr wrap="square" lIns="0" tIns="0" rIns="0" bIns="0" rtlCol="0" anchor="t">
            <a:spAutoFit/>
          </a:bodyPr>
          <a:lstStyle/>
          <a:p>
            <a:pPr algn="l"/>
            <a:r>
              <a:rPr lang="en-US" sz="2000">
                <a:hlinkClick r:id="rId3">
                  <a:extLst>
                    <a:ext uri="{A12FA001-AC4F-418D-AE19-62706E023703}">
                      <ahyp:hlinkClr xmlns:ahyp="http://schemas.microsoft.com/office/drawing/2018/hyperlinkcolor" val="tx"/>
                    </a:ext>
                  </a:extLst>
                </a:hlinkClick>
              </a:rPr>
              <a:t>github.com/Azure-Samples/azure-search-openai-demo-csharp</a:t>
            </a:r>
            <a:r>
              <a:rPr lang="en-US" sz="2000"/>
              <a:t>         </a:t>
            </a:r>
          </a:p>
        </p:txBody>
      </p:sp>
      <p:sp>
        <p:nvSpPr>
          <p:cNvPr id="3" name="TextBox 2">
            <a:extLst>
              <a:ext uri="{FF2B5EF4-FFF2-40B4-BE49-F238E27FC236}">
                <a16:creationId xmlns:a16="http://schemas.microsoft.com/office/drawing/2014/main" id="{F523BCBB-5531-F8AD-543E-D7FBAA89DC0A}"/>
              </a:ext>
            </a:extLst>
          </p:cNvPr>
          <p:cNvSpPr txBox="1"/>
          <p:nvPr/>
        </p:nvSpPr>
        <p:spPr>
          <a:xfrm>
            <a:off x="7221894" y="4668439"/>
            <a:ext cx="4970105" cy="923330"/>
          </a:xfrm>
          <a:prstGeom prst="rect">
            <a:avLst/>
          </a:prstGeom>
          <a:solidFill>
            <a:schemeClr val="accent5"/>
          </a:solidFill>
        </p:spPr>
        <p:txBody>
          <a:bodyPr wrap="square" lIns="0" tIns="0" rIns="0" bIns="0" rtlCol="0">
            <a:spAutoFit/>
          </a:bodyPr>
          <a:lstStyle/>
          <a:p>
            <a:pPr marL="91440">
              <a:spcBef>
                <a:spcPts val="600"/>
              </a:spcBef>
            </a:pPr>
            <a:r>
              <a:rPr lang="en-US" sz="2000" err="1"/>
              <a:t>"Building RAG apps in .NET"</a:t>
            </a:r>
          </a:p>
          <a:p>
            <a:pPr marL="91440"/>
            <a:r>
              <a:rPr lang="en-US" sz="2000">
                <a:latin typeface="-apple-system"/>
              </a:rPr>
              <a:t>Sept. </a:t>
            </a:r>
            <a:r>
              <a:rPr lang="en-US" sz="2000" b="0" i="0">
                <a:effectLst/>
                <a:latin typeface="-apple-system"/>
              </a:rPr>
              <a:t>3, 6:00 PM UTC / 11:30 AM PT</a:t>
            </a:r>
          </a:p>
          <a:p>
            <a:pPr marL="91440"/>
            <a:r>
              <a:rPr lang="en-US" sz="2000" err="1">
                <a:hlinkClick r:id="rId4">
                  <a:extLst>
                    <a:ext uri="{A12FA001-AC4F-418D-AE19-62706E023703}">
                      <ahyp:hlinkClr xmlns:ahyp="http://schemas.microsoft.com/office/drawing/2018/hyperlinkcolor" val="tx"/>
                    </a:ext>
                  </a:extLst>
                </a:hlinkClick>
              </a:rPr>
              <a:t>aka.ms/raghack/dotnet</a:t>
            </a:r>
            <a:endParaRPr lang="en-US" sz="2000" err="1"/>
          </a:p>
        </p:txBody>
      </p:sp>
      <p:pic>
        <p:nvPicPr>
          <p:cNvPr id="7" name="Graphic 6" descr="Presentation with media outline">
            <a:extLst>
              <a:ext uri="{FF2B5EF4-FFF2-40B4-BE49-F238E27FC236}">
                <a16:creationId xmlns:a16="http://schemas.microsoft.com/office/drawing/2014/main" id="{76612DBA-6370-DD6C-BF55-2B6BC0CF28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9216" y="4668439"/>
            <a:ext cx="914400" cy="914400"/>
          </a:xfrm>
          <a:prstGeom prst="rect">
            <a:avLst/>
          </a:prstGeom>
        </p:spPr>
      </p:pic>
    </p:spTree>
    <p:extLst>
      <p:ext uri="{BB962C8B-B14F-4D97-AF65-F5344CB8AC3E}">
        <p14:creationId xmlns:p14="http://schemas.microsoft.com/office/powerpoint/2010/main" val="4294647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A7C7-6D6E-56D0-AE36-F39E153D1992}"/>
              </a:ext>
            </a:extLst>
          </p:cNvPr>
          <p:cNvSpPr>
            <a:spLocks noGrp="1"/>
          </p:cNvSpPr>
          <p:nvPr>
            <p:ph type="title"/>
          </p:nvPr>
        </p:nvSpPr>
        <p:spPr/>
        <p:txBody>
          <a:bodyPr/>
          <a:lstStyle/>
          <a:p>
            <a:r>
              <a:rPr lang="en-US"/>
              <a:t>RAGHack prizes</a:t>
            </a:r>
          </a:p>
        </p:txBody>
      </p:sp>
      <p:sp>
        <p:nvSpPr>
          <p:cNvPr id="3" name="Text Placeholder 2">
            <a:extLst>
              <a:ext uri="{FF2B5EF4-FFF2-40B4-BE49-F238E27FC236}">
                <a16:creationId xmlns:a16="http://schemas.microsoft.com/office/drawing/2014/main" id="{7A54306E-360C-6296-A0C0-406F912F5058}"/>
              </a:ext>
            </a:extLst>
          </p:cNvPr>
          <p:cNvSpPr>
            <a:spLocks noGrp="1"/>
          </p:cNvSpPr>
          <p:nvPr>
            <p:ph type="body" sz="quarter" idx="10"/>
          </p:nvPr>
        </p:nvSpPr>
        <p:spPr>
          <a:xfrm>
            <a:off x="586390" y="1434370"/>
            <a:ext cx="11018520" cy="5084469"/>
          </a:xfrm>
        </p:spPr>
        <p:txBody>
          <a:bodyPr/>
          <a:lstStyle/>
          <a:p>
            <a:pPr algn="l">
              <a:buFont typeface="Arial" panose="020B0604020202020204" pitchFamily="34" charset="0"/>
              <a:buChar char="•"/>
            </a:pPr>
            <a:r>
              <a:rPr lang="en-US" b="0" i="0">
                <a:solidFill>
                  <a:srgbClr val="FFFFFF"/>
                </a:solidFill>
                <a:effectLst/>
                <a:latin typeface="-apple-system"/>
              </a:rPr>
              <a:t>Best overall</a:t>
            </a:r>
          </a:p>
          <a:p>
            <a:pPr algn="l">
              <a:buFont typeface="Arial" panose="020B0604020202020204" pitchFamily="34" charset="0"/>
              <a:buChar char="•"/>
            </a:pPr>
            <a:r>
              <a:rPr lang="en-US" b="0" i="0">
                <a:solidFill>
                  <a:srgbClr val="FFFFFF"/>
                </a:solidFill>
                <a:effectLst/>
                <a:latin typeface="-apple-system"/>
              </a:rPr>
              <a:t>Best in JavaScript/TypeScript</a:t>
            </a:r>
          </a:p>
          <a:p>
            <a:pPr algn="l">
              <a:buFont typeface="Arial" panose="020B0604020202020204" pitchFamily="34" charset="0"/>
              <a:buChar char="•"/>
            </a:pPr>
            <a:r>
              <a:rPr lang="en-US" b="0" i="0">
                <a:solidFill>
                  <a:srgbClr val="FFFFFF"/>
                </a:solidFill>
                <a:effectLst/>
                <a:latin typeface="-apple-system"/>
              </a:rPr>
              <a:t>Best in Java</a:t>
            </a:r>
          </a:p>
          <a:p>
            <a:pPr algn="l">
              <a:buFont typeface="Arial" panose="020B0604020202020204" pitchFamily="34" charset="0"/>
              <a:buChar char="•"/>
            </a:pPr>
            <a:r>
              <a:rPr lang="en-US" b="0" i="0">
                <a:solidFill>
                  <a:srgbClr val="FFFFFF"/>
                </a:solidFill>
                <a:effectLst/>
                <a:latin typeface="-apple-system"/>
              </a:rPr>
              <a:t>Best in .NET</a:t>
            </a:r>
          </a:p>
          <a:p>
            <a:pPr algn="l">
              <a:buFont typeface="Arial" panose="020B0604020202020204" pitchFamily="34" charset="0"/>
              <a:buChar char="•"/>
            </a:pPr>
            <a:r>
              <a:rPr lang="en-US" b="0" i="0">
                <a:solidFill>
                  <a:srgbClr val="FFFFFF"/>
                </a:solidFill>
                <a:effectLst/>
                <a:latin typeface="-apple-system"/>
              </a:rPr>
              <a:t>Best in Python</a:t>
            </a:r>
          </a:p>
          <a:p>
            <a:pPr algn="l">
              <a:buFont typeface="Arial" panose="020B0604020202020204" pitchFamily="34" charset="0"/>
              <a:buChar char="•"/>
            </a:pPr>
            <a:r>
              <a:rPr lang="en-US" b="0" i="0">
                <a:solidFill>
                  <a:srgbClr val="FFFFFF"/>
                </a:solidFill>
                <a:effectLst/>
                <a:latin typeface="-apple-system"/>
              </a:rPr>
              <a:t>Best use of AI Studio</a:t>
            </a:r>
          </a:p>
          <a:p>
            <a:pPr algn="l">
              <a:buFont typeface="Arial" panose="020B0604020202020204" pitchFamily="34" charset="0"/>
              <a:buChar char="•"/>
            </a:pPr>
            <a:r>
              <a:rPr lang="en-US" b="0" i="0">
                <a:solidFill>
                  <a:srgbClr val="FFFFFF"/>
                </a:solidFill>
                <a:effectLst/>
                <a:latin typeface="-apple-system"/>
              </a:rPr>
              <a:t>Best use of AI Search</a:t>
            </a:r>
          </a:p>
          <a:p>
            <a:pPr algn="l">
              <a:buFont typeface="Arial" panose="020B0604020202020204" pitchFamily="34" charset="0"/>
              <a:buChar char="•"/>
            </a:pPr>
            <a:r>
              <a:rPr lang="en-US" b="0" i="0">
                <a:solidFill>
                  <a:srgbClr val="FFFFFF"/>
                </a:solidFill>
                <a:effectLst/>
                <a:latin typeface="-apple-system"/>
              </a:rPr>
              <a:t>Best use of PostgreSQL</a:t>
            </a:r>
          </a:p>
          <a:p>
            <a:pPr algn="l">
              <a:buFont typeface="Arial" panose="020B0604020202020204" pitchFamily="34" charset="0"/>
              <a:buChar char="•"/>
            </a:pPr>
            <a:r>
              <a:rPr lang="en-US" b="0" i="0">
                <a:solidFill>
                  <a:srgbClr val="FFFFFF"/>
                </a:solidFill>
                <a:effectLst/>
                <a:latin typeface="-apple-system"/>
              </a:rPr>
              <a:t>Best use of Cosmos DB</a:t>
            </a:r>
          </a:p>
          <a:p>
            <a:pPr algn="l">
              <a:buFont typeface="Arial" panose="020B0604020202020204" pitchFamily="34" charset="0"/>
              <a:buChar char="•"/>
            </a:pPr>
            <a:r>
              <a:rPr lang="en-US" b="0" i="0">
                <a:solidFill>
                  <a:srgbClr val="FFFFFF"/>
                </a:solidFill>
                <a:effectLst/>
                <a:latin typeface="-apple-system"/>
              </a:rPr>
              <a:t>Best use of Azure SQL</a:t>
            </a:r>
          </a:p>
        </p:txBody>
      </p:sp>
      <p:sp>
        <p:nvSpPr>
          <p:cNvPr id="4" name="TextBox 3">
            <a:extLst>
              <a:ext uri="{FF2B5EF4-FFF2-40B4-BE49-F238E27FC236}">
                <a16:creationId xmlns:a16="http://schemas.microsoft.com/office/drawing/2014/main" id="{2640A4C5-99E8-B279-7806-F03B29978ED4}"/>
              </a:ext>
            </a:extLst>
          </p:cNvPr>
          <p:cNvSpPr txBox="1"/>
          <p:nvPr/>
        </p:nvSpPr>
        <p:spPr>
          <a:xfrm>
            <a:off x="6296297" y="2967335"/>
            <a:ext cx="5207726" cy="923330"/>
          </a:xfrm>
          <a:prstGeom prst="rect">
            <a:avLst/>
          </a:prstGeom>
          <a:solidFill>
            <a:schemeClr val="accent1">
              <a:lumMod val="75000"/>
            </a:schemeClr>
          </a:solidFill>
        </p:spPr>
        <p:txBody>
          <a:bodyPr wrap="square" lIns="0" tIns="0" rIns="0" bIns="0" rtlCol="0">
            <a:spAutoFit/>
          </a:bodyPr>
          <a:lstStyle/>
          <a:p>
            <a:pPr algn="ctr"/>
            <a:r>
              <a:rPr lang="en-US" sz="3000" err="1"/>
              <a:t>Each winning team will receive a cash prize of $500 💰</a:t>
            </a:r>
          </a:p>
        </p:txBody>
      </p:sp>
    </p:spTree>
    <p:extLst>
      <p:ext uri="{BB962C8B-B14F-4D97-AF65-F5344CB8AC3E}">
        <p14:creationId xmlns:p14="http://schemas.microsoft.com/office/powerpoint/2010/main" val="165504583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CC18CA-D42A-D573-D443-B9AA8AE3AC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474546-698D-8247-3765-6A52609E00B6}"/>
              </a:ext>
            </a:extLst>
          </p:cNvPr>
          <p:cNvSpPr>
            <a:spLocks noGrp="1"/>
          </p:cNvSpPr>
          <p:nvPr>
            <p:ph type="title"/>
          </p:nvPr>
        </p:nvSpPr>
        <p:spPr>
          <a:xfrm>
            <a:off x="588263" y="457200"/>
            <a:ext cx="11018520" cy="553998"/>
          </a:xfrm>
        </p:spPr>
        <p:txBody>
          <a:bodyPr/>
          <a:lstStyle/>
          <a:p>
            <a:r>
              <a:rPr lang="en-US"/>
              <a:t>Open-source RAG chat app: .NET</a:t>
            </a:r>
          </a:p>
        </p:txBody>
      </p:sp>
      <p:sp>
        <p:nvSpPr>
          <p:cNvPr id="4" name="TextBox 3">
            <a:extLst>
              <a:ext uri="{FF2B5EF4-FFF2-40B4-BE49-F238E27FC236}">
                <a16:creationId xmlns:a16="http://schemas.microsoft.com/office/drawing/2014/main" id="{6571792A-268E-EBDB-B86E-34F0F22A9747}"/>
              </a:ext>
            </a:extLst>
          </p:cNvPr>
          <p:cNvSpPr txBox="1"/>
          <p:nvPr/>
        </p:nvSpPr>
        <p:spPr>
          <a:xfrm>
            <a:off x="7339333" y="1434370"/>
            <a:ext cx="4852667" cy="3077766"/>
          </a:xfrm>
          <a:prstGeom prst="rect">
            <a:avLst/>
          </a:prstGeom>
          <a:noFill/>
        </p:spPr>
        <p:txBody>
          <a:bodyPr wrap="square" lIns="0" tIns="0" rIns="0" bIns="0" rtlCol="0">
            <a:spAutoFit/>
          </a:bodyPr>
          <a:lstStyle/>
          <a:p>
            <a:pPr algn="l"/>
            <a:r>
              <a:rPr lang="en-US" sz="2000" b="1"/>
              <a:t>Retriever</a:t>
            </a:r>
            <a:r>
              <a:rPr lang="en-US" sz="2000"/>
              <a:t>: Azure AI Search</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Semantic Kernel</a:t>
            </a:r>
          </a:p>
          <a:p>
            <a:pPr algn="l"/>
            <a:endParaRPr lang="en-US" sz="2000"/>
          </a:p>
          <a:p>
            <a:pPr algn="l"/>
            <a:r>
              <a:rPr lang="en-US" sz="2000" b="1"/>
              <a:t>Features</a:t>
            </a:r>
            <a:r>
              <a:rPr lang="en-US" sz="2000"/>
              <a:t>:</a:t>
            </a:r>
          </a:p>
          <a:p>
            <a:pPr algn="l"/>
            <a:r>
              <a:rPr lang="en-US" sz="2000"/>
              <a:t>    User uploaded documents</a:t>
            </a:r>
          </a:p>
          <a:p>
            <a:pPr algn="l"/>
            <a:r>
              <a:rPr lang="en-US" sz="2000"/>
              <a:t>    Collaborative chat</a:t>
            </a:r>
          </a:p>
          <a:p>
            <a:pPr algn="l"/>
            <a:r>
              <a:rPr lang="en-US" sz="2000"/>
              <a:t>    Conversation history</a:t>
            </a:r>
          </a:p>
        </p:txBody>
      </p:sp>
      <p:sp>
        <p:nvSpPr>
          <p:cNvPr id="5" name="TextBox 4">
            <a:extLst>
              <a:ext uri="{FF2B5EF4-FFF2-40B4-BE49-F238E27FC236}">
                <a16:creationId xmlns:a16="http://schemas.microsoft.com/office/drawing/2014/main" id="{ECA3ED52-E055-1A1D-F837-34A0CEA43D55}"/>
              </a:ext>
            </a:extLst>
          </p:cNvPr>
          <p:cNvSpPr txBox="1"/>
          <p:nvPr/>
        </p:nvSpPr>
        <p:spPr>
          <a:xfrm>
            <a:off x="588263" y="6093023"/>
            <a:ext cx="10343322" cy="307777"/>
          </a:xfrm>
          <a:prstGeom prst="rect">
            <a:avLst/>
          </a:prstGeom>
          <a:noFill/>
        </p:spPr>
        <p:txBody>
          <a:bodyPr wrap="square" lIns="0" tIns="0" rIns="0" bIns="0" rtlCol="0" anchor="t">
            <a:spAutoFit/>
          </a:bodyPr>
          <a:lstStyle/>
          <a:p>
            <a:pPr algn="l"/>
            <a:r>
              <a:rPr lang="en-US" sz="2000">
                <a:hlinkClick r:id="rId2">
                  <a:extLst>
                    <a:ext uri="{A12FA001-AC4F-418D-AE19-62706E023703}">
                      <ahyp:hlinkClr xmlns:ahyp="http://schemas.microsoft.com/office/drawing/2018/hyperlinkcolor" val="tx"/>
                    </a:ext>
                  </a:extLst>
                </a:hlinkClick>
              </a:rPr>
              <a:t>https://github.com/microsoft/chat-copilot</a:t>
            </a:r>
            <a:endParaRPr lang="en-US" sz="2000"/>
          </a:p>
        </p:txBody>
      </p:sp>
      <p:pic>
        <p:nvPicPr>
          <p:cNvPr id="7" name="Graphic 6" descr="Presentation with media outline">
            <a:extLst>
              <a:ext uri="{FF2B5EF4-FFF2-40B4-BE49-F238E27FC236}">
                <a16:creationId xmlns:a16="http://schemas.microsoft.com/office/drawing/2014/main" id="{3FFFCABE-AFC7-5A1C-BC82-8AFD1A1ED4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9216" y="4668439"/>
            <a:ext cx="914400" cy="914400"/>
          </a:xfrm>
          <a:prstGeom prst="rect">
            <a:avLst/>
          </a:prstGeom>
        </p:spPr>
      </p:pic>
      <p:pic>
        <p:nvPicPr>
          <p:cNvPr id="1026" name="Picture 2" descr="Chat Copilot answering a question">
            <a:extLst>
              <a:ext uri="{FF2B5EF4-FFF2-40B4-BE49-F238E27FC236}">
                <a16:creationId xmlns:a16="http://schemas.microsoft.com/office/drawing/2014/main" id="{28729667-E828-8287-8B5E-33D7E61CA5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566" y="1390595"/>
            <a:ext cx="6325433" cy="4323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0552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0442-1814-9098-03FF-0B05A37A5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6685F9-8529-5140-307B-A051307703AA}"/>
              </a:ext>
            </a:extLst>
          </p:cNvPr>
          <p:cNvSpPr>
            <a:spLocks noGrp="1"/>
          </p:cNvSpPr>
          <p:nvPr>
            <p:ph type="title"/>
          </p:nvPr>
        </p:nvSpPr>
        <p:spPr>
          <a:xfrm>
            <a:off x="588263" y="457200"/>
            <a:ext cx="11018520" cy="553998"/>
          </a:xfrm>
        </p:spPr>
        <p:txBody>
          <a:bodyPr/>
          <a:lstStyle/>
          <a:p>
            <a:r>
              <a:rPr lang="en-US"/>
              <a:t>Open-source RAG chat app: JavaScript</a:t>
            </a:r>
          </a:p>
        </p:txBody>
      </p:sp>
      <p:sp>
        <p:nvSpPr>
          <p:cNvPr id="4" name="TextBox 3">
            <a:extLst>
              <a:ext uri="{FF2B5EF4-FFF2-40B4-BE49-F238E27FC236}">
                <a16:creationId xmlns:a16="http://schemas.microsoft.com/office/drawing/2014/main" id="{8B8168B6-1E5D-AEFE-31F8-1E5BB7282E4A}"/>
              </a:ext>
            </a:extLst>
          </p:cNvPr>
          <p:cNvSpPr txBox="1"/>
          <p:nvPr/>
        </p:nvSpPr>
        <p:spPr>
          <a:xfrm>
            <a:off x="6648868" y="1356360"/>
            <a:ext cx="4852667" cy="3077766"/>
          </a:xfrm>
          <a:prstGeom prst="rect">
            <a:avLst/>
          </a:prstGeom>
          <a:noFill/>
        </p:spPr>
        <p:txBody>
          <a:bodyPr wrap="square" lIns="0" tIns="0" rIns="0" bIns="0" rtlCol="0">
            <a:spAutoFit/>
          </a:bodyPr>
          <a:lstStyle/>
          <a:p>
            <a:pPr algn="l"/>
            <a:r>
              <a:rPr lang="en-US" sz="2000" b="1"/>
              <a:t>Retriever</a:t>
            </a:r>
            <a:r>
              <a:rPr lang="en-US" sz="2000"/>
              <a:t>: Cosmos DB for NoSQL</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Langchain.JS</a:t>
            </a:r>
          </a:p>
          <a:p>
            <a:pPr algn="l"/>
            <a:endParaRPr lang="en-US" sz="2000"/>
          </a:p>
          <a:p>
            <a:pPr algn="l"/>
            <a:r>
              <a:rPr lang="en-US" sz="2000" b="1"/>
              <a:t>Features</a:t>
            </a:r>
            <a:r>
              <a:rPr lang="en-US" sz="2000"/>
              <a:t>:</a:t>
            </a:r>
          </a:p>
          <a:p>
            <a:pPr algn="l"/>
            <a:r>
              <a:rPr lang="en-US" sz="2000"/>
              <a:t>    Serverless architecture (Azure Functions)</a:t>
            </a:r>
          </a:p>
          <a:p>
            <a:pPr algn="l"/>
            <a:endParaRPr lang="en-US" sz="2000"/>
          </a:p>
          <a:p>
            <a:pPr algn="l"/>
            <a:endParaRPr lang="en-US" sz="2000"/>
          </a:p>
        </p:txBody>
      </p:sp>
      <p:sp>
        <p:nvSpPr>
          <p:cNvPr id="5" name="TextBox 4">
            <a:extLst>
              <a:ext uri="{FF2B5EF4-FFF2-40B4-BE49-F238E27FC236}">
                <a16:creationId xmlns:a16="http://schemas.microsoft.com/office/drawing/2014/main" id="{22EFCCC0-A39F-87D2-10AC-3BF63A745B13}"/>
              </a:ext>
            </a:extLst>
          </p:cNvPr>
          <p:cNvSpPr txBox="1"/>
          <p:nvPr/>
        </p:nvSpPr>
        <p:spPr>
          <a:xfrm>
            <a:off x="588263" y="6093023"/>
            <a:ext cx="10343322" cy="307777"/>
          </a:xfrm>
          <a:prstGeom prst="rect">
            <a:avLst/>
          </a:prstGeom>
          <a:noFill/>
        </p:spPr>
        <p:txBody>
          <a:bodyPr wrap="square" lIns="0" tIns="0" rIns="0" bIns="0" rtlCol="0">
            <a:spAutoFit/>
          </a:bodyPr>
          <a:lstStyle/>
          <a:p>
            <a:pPr algn="l"/>
            <a:r>
              <a:rPr lang="en-US" sz="2000">
                <a:hlinkClick r:id="rId2">
                  <a:extLst>
                    <a:ext uri="{A12FA001-AC4F-418D-AE19-62706E023703}">
                      <ahyp:hlinkClr xmlns:ahyp="http://schemas.microsoft.com/office/drawing/2018/hyperlinkcolor" val="tx"/>
                    </a:ext>
                  </a:extLst>
                </a:hlinkClick>
              </a:rPr>
              <a:t>https://github.com/Azure-Samples/serverless-chat-langchainjs</a:t>
            </a:r>
            <a:r>
              <a:rPr lang="en-US" sz="2000"/>
              <a:t>         </a:t>
            </a:r>
          </a:p>
        </p:txBody>
      </p:sp>
      <p:pic>
        <p:nvPicPr>
          <p:cNvPr id="1026" name="Picture 2" descr="Animation showing the chat app in action">
            <a:extLst>
              <a:ext uri="{FF2B5EF4-FFF2-40B4-BE49-F238E27FC236}">
                <a16:creationId xmlns:a16="http://schemas.microsoft.com/office/drawing/2014/main" id="{C00B5236-C198-17C6-50F7-45AE461D5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356360"/>
            <a:ext cx="5796798" cy="28983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DAEEB80-071C-15D3-0CCC-FB0ABA955265}"/>
              </a:ext>
            </a:extLst>
          </p:cNvPr>
          <p:cNvSpPr txBox="1"/>
          <p:nvPr/>
        </p:nvSpPr>
        <p:spPr>
          <a:xfrm>
            <a:off x="6751070" y="4668439"/>
            <a:ext cx="5440929" cy="923330"/>
          </a:xfrm>
          <a:prstGeom prst="rect">
            <a:avLst/>
          </a:prstGeom>
          <a:solidFill>
            <a:schemeClr val="accent5"/>
          </a:solidFill>
        </p:spPr>
        <p:txBody>
          <a:bodyPr wrap="square" lIns="0" tIns="0" rIns="0" bIns="0" rtlCol="0">
            <a:spAutoFit/>
          </a:bodyPr>
          <a:lstStyle/>
          <a:p>
            <a:pPr marL="91440">
              <a:spcBef>
                <a:spcPts val="600"/>
              </a:spcBef>
            </a:pPr>
            <a:r>
              <a:rPr lang="en-US" sz="2000" err="1"/>
              <a:t>"Building RAG apps in Langchain.JS"</a:t>
            </a:r>
          </a:p>
          <a:p>
            <a:pPr marL="91440"/>
            <a:r>
              <a:rPr lang="en-US" sz="2000">
                <a:latin typeface="-apple-system"/>
              </a:rPr>
              <a:t>September 4</a:t>
            </a:r>
            <a:r>
              <a:rPr lang="en-US" sz="2000" b="0" i="0">
                <a:effectLst/>
                <a:latin typeface="-apple-system"/>
              </a:rPr>
              <a:t>, 3:00 PM UTC / 8:00 AM PT</a:t>
            </a:r>
          </a:p>
          <a:p>
            <a:pPr marL="91440"/>
            <a:r>
              <a:rPr lang="en-US" sz="2000" err="1">
                <a:hlinkClick r:id="rId4">
                  <a:extLst>
                    <a:ext uri="{A12FA001-AC4F-418D-AE19-62706E023703}">
                      <ahyp:hlinkClr xmlns:ahyp="http://schemas.microsoft.com/office/drawing/2018/hyperlinkcolor" val="tx"/>
                    </a:ext>
                  </a:extLst>
                </a:hlinkClick>
              </a:rPr>
              <a:t>aka.ms/raghack/js</a:t>
            </a:r>
            <a:endParaRPr lang="en-US" sz="2000" err="1"/>
          </a:p>
        </p:txBody>
      </p:sp>
      <p:pic>
        <p:nvPicPr>
          <p:cNvPr id="11" name="Graphic 10" descr="Presentation with media outline">
            <a:extLst>
              <a:ext uri="{FF2B5EF4-FFF2-40B4-BE49-F238E27FC236}">
                <a16:creationId xmlns:a16="http://schemas.microsoft.com/office/drawing/2014/main" id="{B43C2F60-B6C8-55D3-4AAA-F287A52484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9216" y="4668439"/>
            <a:ext cx="914400" cy="914400"/>
          </a:xfrm>
          <a:prstGeom prst="rect">
            <a:avLst/>
          </a:prstGeom>
        </p:spPr>
      </p:pic>
    </p:spTree>
    <p:extLst>
      <p:ext uri="{BB962C8B-B14F-4D97-AF65-F5344CB8AC3E}">
        <p14:creationId xmlns:p14="http://schemas.microsoft.com/office/powerpoint/2010/main" val="31510272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4F733-5539-FBB5-8C78-BFA28ABA8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DC81F1-D29B-8C1E-25D3-EB44F4E5BF56}"/>
              </a:ext>
            </a:extLst>
          </p:cNvPr>
          <p:cNvSpPr>
            <a:spLocks noGrp="1"/>
          </p:cNvSpPr>
          <p:nvPr>
            <p:ph type="title"/>
          </p:nvPr>
        </p:nvSpPr>
        <p:spPr>
          <a:xfrm>
            <a:off x="588263" y="457200"/>
            <a:ext cx="11018520" cy="553998"/>
          </a:xfrm>
        </p:spPr>
        <p:txBody>
          <a:bodyPr/>
          <a:lstStyle/>
          <a:p>
            <a:r>
              <a:rPr lang="en-US"/>
              <a:t>Open-source RAG chat app: Java</a:t>
            </a:r>
          </a:p>
        </p:txBody>
      </p:sp>
      <p:sp>
        <p:nvSpPr>
          <p:cNvPr id="4" name="TextBox 3">
            <a:extLst>
              <a:ext uri="{FF2B5EF4-FFF2-40B4-BE49-F238E27FC236}">
                <a16:creationId xmlns:a16="http://schemas.microsoft.com/office/drawing/2014/main" id="{1A5FD0A3-6927-7738-D69F-EDFFBA866370}"/>
              </a:ext>
            </a:extLst>
          </p:cNvPr>
          <p:cNvSpPr txBox="1"/>
          <p:nvPr/>
        </p:nvSpPr>
        <p:spPr>
          <a:xfrm>
            <a:off x="7339333" y="1434370"/>
            <a:ext cx="4852667" cy="1846659"/>
          </a:xfrm>
          <a:prstGeom prst="rect">
            <a:avLst/>
          </a:prstGeom>
          <a:noFill/>
        </p:spPr>
        <p:txBody>
          <a:bodyPr wrap="square" lIns="0" tIns="0" rIns="0" bIns="0" rtlCol="0">
            <a:spAutoFit/>
          </a:bodyPr>
          <a:lstStyle/>
          <a:p>
            <a:pPr algn="l"/>
            <a:r>
              <a:rPr lang="en-US" sz="2000" b="1"/>
              <a:t>Retriever</a:t>
            </a:r>
            <a:r>
              <a:rPr lang="en-US" sz="2000"/>
              <a:t>: Azure AI Search</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Semantic Kernel</a:t>
            </a:r>
          </a:p>
          <a:p>
            <a:pPr algn="l"/>
            <a:endParaRPr lang="en-US" sz="2000"/>
          </a:p>
        </p:txBody>
      </p:sp>
      <p:sp>
        <p:nvSpPr>
          <p:cNvPr id="5" name="TextBox 4">
            <a:extLst>
              <a:ext uri="{FF2B5EF4-FFF2-40B4-BE49-F238E27FC236}">
                <a16:creationId xmlns:a16="http://schemas.microsoft.com/office/drawing/2014/main" id="{59B9FDCD-95FC-EDE5-4221-60165BD0605E}"/>
              </a:ext>
            </a:extLst>
          </p:cNvPr>
          <p:cNvSpPr txBox="1"/>
          <p:nvPr/>
        </p:nvSpPr>
        <p:spPr>
          <a:xfrm>
            <a:off x="588263" y="6093023"/>
            <a:ext cx="10343322" cy="307777"/>
          </a:xfrm>
          <a:prstGeom prst="rect">
            <a:avLst/>
          </a:prstGeom>
          <a:noFill/>
        </p:spPr>
        <p:txBody>
          <a:bodyPr wrap="square" lIns="0" tIns="0" rIns="0" bIns="0" rtlCol="0">
            <a:spAutoFit/>
          </a:bodyPr>
          <a:lstStyle/>
          <a:p>
            <a:pPr algn="l"/>
            <a:r>
              <a:rPr lang="en-US" sz="2000">
                <a:hlinkClick r:id="rId3">
                  <a:extLst>
                    <a:ext uri="{A12FA001-AC4F-418D-AE19-62706E023703}">
                      <ahyp:hlinkClr xmlns:ahyp="http://schemas.microsoft.com/office/drawing/2018/hyperlinkcolor" val="tx"/>
                    </a:ext>
                  </a:extLst>
                </a:hlinkClick>
              </a:rPr>
              <a:t>https://github.com/Azure-Samples/azure-search-openai-demo-java/</a:t>
            </a:r>
            <a:r>
              <a:rPr lang="en-US" sz="2000"/>
              <a:t>         </a:t>
            </a:r>
          </a:p>
        </p:txBody>
      </p:sp>
      <p:sp>
        <p:nvSpPr>
          <p:cNvPr id="6" name="TextBox 5">
            <a:extLst>
              <a:ext uri="{FF2B5EF4-FFF2-40B4-BE49-F238E27FC236}">
                <a16:creationId xmlns:a16="http://schemas.microsoft.com/office/drawing/2014/main" id="{1FC0BB47-8FE8-6A2E-9CFA-D732786D855A}"/>
              </a:ext>
            </a:extLst>
          </p:cNvPr>
          <p:cNvSpPr txBox="1"/>
          <p:nvPr/>
        </p:nvSpPr>
        <p:spPr>
          <a:xfrm>
            <a:off x="7240556" y="4333505"/>
            <a:ext cx="4951444" cy="1231106"/>
          </a:xfrm>
          <a:prstGeom prst="rect">
            <a:avLst/>
          </a:prstGeom>
          <a:solidFill>
            <a:schemeClr val="accent5"/>
          </a:solidFill>
        </p:spPr>
        <p:txBody>
          <a:bodyPr wrap="square" lIns="0" tIns="0" rIns="0" bIns="0" rtlCol="0">
            <a:spAutoFit/>
          </a:bodyPr>
          <a:lstStyle/>
          <a:p>
            <a:pPr marL="91440"/>
            <a:r>
              <a:rPr lang="en-US" sz="2000" err="1"/>
              <a:t>"Building RAG apps with</a:t>
            </a:r>
          </a:p>
          <a:p>
            <a:pPr marL="91440"/>
            <a:r>
              <a:rPr lang="en-US" sz="2000" err="1"/>
              <a:t>Java + Semantic Kernel"</a:t>
            </a:r>
          </a:p>
          <a:p>
            <a:pPr marL="91440"/>
            <a:r>
              <a:rPr lang="en-US" sz="2000">
                <a:latin typeface="-apple-system"/>
              </a:rPr>
              <a:t>Sept. 9</a:t>
            </a:r>
            <a:r>
              <a:rPr lang="en-US" sz="2000" b="0" i="0">
                <a:effectLst/>
                <a:latin typeface="-apple-system"/>
              </a:rPr>
              <a:t>, 3:00 PM UTC / 8:00 AM PT</a:t>
            </a:r>
          </a:p>
          <a:p>
            <a:pPr marL="91440"/>
            <a:r>
              <a:rPr lang="en-US" sz="2000" err="1">
                <a:hlinkClick r:id="rId4">
                  <a:extLst>
                    <a:ext uri="{A12FA001-AC4F-418D-AE19-62706E023703}">
                      <ahyp:hlinkClr xmlns:ahyp="http://schemas.microsoft.com/office/drawing/2018/hyperlinkcolor" val="tx"/>
                    </a:ext>
                  </a:extLst>
                </a:hlinkClick>
              </a:rPr>
              <a:t>aka.ms/raghack/java-sk</a:t>
            </a:r>
            <a:endParaRPr lang="en-US" sz="2000" err="1"/>
          </a:p>
        </p:txBody>
      </p:sp>
      <p:pic>
        <p:nvPicPr>
          <p:cNvPr id="7" name="Graphic 6" descr="Presentation with media outline">
            <a:extLst>
              <a:ext uri="{FF2B5EF4-FFF2-40B4-BE49-F238E27FC236}">
                <a16:creationId xmlns:a16="http://schemas.microsoft.com/office/drawing/2014/main" id="{CF31D8CC-05B4-8523-AE89-E0557D846B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8547" y="4491155"/>
            <a:ext cx="914400" cy="914400"/>
          </a:xfrm>
          <a:prstGeom prst="rect">
            <a:avLst/>
          </a:prstGeom>
        </p:spPr>
      </p:pic>
      <p:pic>
        <p:nvPicPr>
          <p:cNvPr id="2050" name="Picture 2" descr="Chat screen">
            <a:extLst>
              <a:ext uri="{FF2B5EF4-FFF2-40B4-BE49-F238E27FC236}">
                <a16:creationId xmlns:a16="http://schemas.microsoft.com/office/drawing/2014/main" id="{01FF8604-51D0-1899-D30D-310C7DBDC8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82" b="35529"/>
          <a:stretch/>
        </p:blipFill>
        <p:spPr bwMode="auto">
          <a:xfrm>
            <a:off x="514350" y="1343796"/>
            <a:ext cx="6481746" cy="424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890924"/>
      </p:ext>
    </p:extLst>
  </p:cSld>
  <p:clrMapOvr>
    <a:masterClrMapping/>
  </p:clrMapOvr>
  <p:transition>
    <p:fade/>
  </p:transition>
  <p:extLst>
    <p:ext uri="{6950BFC3-D8DA-4A85-94F7-54DA5524770B}">
      <p188:commentRel xmlns:p188="http://schemas.microsoft.com/office/powerpoint/2018/8/main" r:id="rId2"/>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A2731-7253-254D-6002-76B0B4C48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F828F-9B5F-0D50-B497-F9A4579F722C}"/>
              </a:ext>
            </a:extLst>
          </p:cNvPr>
          <p:cNvSpPr>
            <a:spLocks noGrp="1"/>
          </p:cNvSpPr>
          <p:nvPr>
            <p:ph type="title"/>
          </p:nvPr>
        </p:nvSpPr>
        <p:spPr>
          <a:xfrm>
            <a:off x="588263" y="457200"/>
            <a:ext cx="11018520" cy="553998"/>
          </a:xfrm>
        </p:spPr>
        <p:txBody>
          <a:bodyPr/>
          <a:lstStyle/>
          <a:p>
            <a:r>
              <a:rPr lang="en-US"/>
              <a:t>Open-source RAG chat solution: Azure AI Studio</a:t>
            </a:r>
          </a:p>
        </p:txBody>
      </p:sp>
      <p:sp>
        <p:nvSpPr>
          <p:cNvPr id="4" name="TextBox 3">
            <a:extLst>
              <a:ext uri="{FF2B5EF4-FFF2-40B4-BE49-F238E27FC236}">
                <a16:creationId xmlns:a16="http://schemas.microsoft.com/office/drawing/2014/main" id="{3BDDA810-47D4-C6C4-283C-0AC8A81C8163}"/>
              </a:ext>
            </a:extLst>
          </p:cNvPr>
          <p:cNvSpPr txBox="1"/>
          <p:nvPr/>
        </p:nvSpPr>
        <p:spPr>
          <a:xfrm>
            <a:off x="7339333" y="1434370"/>
            <a:ext cx="4852667" cy="2769989"/>
          </a:xfrm>
          <a:prstGeom prst="rect">
            <a:avLst/>
          </a:prstGeom>
          <a:noFill/>
        </p:spPr>
        <p:txBody>
          <a:bodyPr wrap="square" lIns="0" tIns="0" rIns="0" bIns="0" rtlCol="0">
            <a:spAutoFit/>
          </a:bodyPr>
          <a:lstStyle/>
          <a:p>
            <a:pPr algn="l"/>
            <a:r>
              <a:rPr lang="en-US" sz="2000" b="1"/>
              <a:t>Retriever</a:t>
            </a:r>
            <a:r>
              <a:rPr lang="en-US" sz="2000"/>
              <a:t>: Azure AI Search</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PromptFlow</a:t>
            </a:r>
          </a:p>
          <a:p>
            <a:pPr algn="l"/>
            <a:endParaRPr lang="en-US" sz="2000"/>
          </a:p>
          <a:p>
            <a:pPr algn="l"/>
            <a:r>
              <a:rPr lang="en-US" sz="2000" b="1"/>
              <a:t>Features</a:t>
            </a:r>
            <a:r>
              <a:rPr lang="en-US" sz="2000"/>
              <a:t>:</a:t>
            </a:r>
          </a:p>
          <a:p>
            <a:pPr algn="l"/>
            <a:r>
              <a:rPr lang="en-US" sz="2000"/>
              <a:t>    CosmosDB user info lookup</a:t>
            </a:r>
          </a:p>
          <a:p>
            <a:pPr algn="l"/>
            <a:endParaRPr lang="en-US" sz="2000"/>
          </a:p>
        </p:txBody>
      </p:sp>
      <p:sp>
        <p:nvSpPr>
          <p:cNvPr id="5" name="TextBox 4">
            <a:extLst>
              <a:ext uri="{FF2B5EF4-FFF2-40B4-BE49-F238E27FC236}">
                <a16:creationId xmlns:a16="http://schemas.microsoft.com/office/drawing/2014/main" id="{11418531-4512-C5A1-BFD0-4E3747CB2849}"/>
              </a:ext>
            </a:extLst>
          </p:cNvPr>
          <p:cNvSpPr txBox="1"/>
          <p:nvPr/>
        </p:nvSpPr>
        <p:spPr>
          <a:xfrm>
            <a:off x="588263" y="6093023"/>
            <a:ext cx="10343322" cy="307777"/>
          </a:xfrm>
          <a:prstGeom prst="rect">
            <a:avLst/>
          </a:prstGeom>
          <a:noFill/>
        </p:spPr>
        <p:txBody>
          <a:bodyPr wrap="square" lIns="0" tIns="0" rIns="0" bIns="0" rtlCol="0">
            <a:spAutoFit/>
          </a:bodyPr>
          <a:lstStyle/>
          <a:p>
            <a:pPr algn="l"/>
            <a:r>
              <a:rPr lang="en-US" sz="2000">
                <a:hlinkClick r:id="rId2">
                  <a:extLst>
                    <a:ext uri="{A12FA001-AC4F-418D-AE19-62706E023703}">
                      <ahyp:hlinkClr xmlns:ahyp="http://schemas.microsoft.com/office/drawing/2018/hyperlinkcolor" val="tx"/>
                    </a:ext>
                  </a:extLst>
                </a:hlinkClick>
              </a:rPr>
              <a:t>https://github.com/Azure-Samples/contoso-chat</a:t>
            </a:r>
            <a:r>
              <a:rPr lang="en-US" sz="2000"/>
              <a:t>         </a:t>
            </a:r>
          </a:p>
        </p:txBody>
      </p:sp>
      <p:pic>
        <p:nvPicPr>
          <p:cNvPr id="3074" name="Picture 2" descr="Architecture Diagram">
            <a:extLst>
              <a:ext uri="{FF2B5EF4-FFF2-40B4-BE49-F238E27FC236}">
                <a16:creationId xmlns:a16="http://schemas.microsoft.com/office/drawing/2014/main" id="{579F3A3D-88EE-441D-00EC-6329F305C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19" y="1264230"/>
            <a:ext cx="6124742" cy="37057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A88D5A-8D1B-8560-040E-14223294A2A0}"/>
              </a:ext>
            </a:extLst>
          </p:cNvPr>
          <p:cNvSpPr txBox="1"/>
          <p:nvPr/>
        </p:nvSpPr>
        <p:spPr>
          <a:xfrm>
            <a:off x="7240556" y="4333505"/>
            <a:ext cx="4951444" cy="1231106"/>
          </a:xfrm>
          <a:prstGeom prst="rect">
            <a:avLst/>
          </a:prstGeom>
          <a:solidFill>
            <a:schemeClr val="accent5"/>
          </a:solidFill>
        </p:spPr>
        <p:txBody>
          <a:bodyPr wrap="square" lIns="0" tIns="0" rIns="0" bIns="0" rtlCol="0">
            <a:spAutoFit/>
          </a:bodyPr>
          <a:lstStyle/>
          <a:p>
            <a:pPr marL="91440"/>
            <a:r>
              <a:rPr lang="en-US" sz="2000" err="1"/>
              <a:t>"Building RAG apps with</a:t>
            </a:r>
          </a:p>
          <a:p>
            <a:pPr marL="91440"/>
            <a:r>
              <a:rPr lang="en-US" sz="2000" err="1"/>
              <a:t>Java + Semantic Kernel"</a:t>
            </a:r>
          </a:p>
          <a:p>
            <a:pPr marL="91440"/>
            <a:r>
              <a:rPr lang="en-US" sz="2000">
                <a:latin typeface="-apple-system"/>
              </a:rPr>
              <a:t>Sept. 9</a:t>
            </a:r>
            <a:r>
              <a:rPr lang="en-US" sz="2000" b="0" i="0">
                <a:effectLst/>
                <a:latin typeface="-apple-system"/>
              </a:rPr>
              <a:t>, 3:00 PM UTC / 8:00 AM PT</a:t>
            </a:r>
          </a:p>
          <a:p>
            <a:pPr marL="91440"/>
            <a:r>
              <a:rPr lang="en-US" sz="2000" err="1">
                <a:hlinkClick r:id="rId4">
                  <a:extLst>
                    <a:ext uri="{A12FA001-AC4F-418D-AE19-62706E023703}">
                      <ahyp:hlinkClr xmlns:ahyp="http://schemas.microsoft.com/office/drawing/2018/hyperlinkcolor" val="tx"/>
                    </a:ext>
                  </a:extLst>
                </a:hlinkClick>
              </a:rPr>
              <a:t>aka.ms/raghack/aistudio</a:t>
            </a:r>
            <a:endParaRPr lang="en-US" sz="2000" err="1"/>
          </a:p>
        </p:txBody>
      </p:sp>
      <p:pic>
        <p:nvPicPr>
          <p:cNvPr id="8" name="Graphic 7" descr="Presentation with media outline">
            <a:extLst>
              <a:ext uri="{FF2B5EF4-FFF2-40B4-BE49-F238E27FC236}">
                <a16:creationId xmlns:a16="http://schemas.microsoft.com/office/drawing/2014/main" id="{A9A7FD98-0662-51BA-1EBB-0AF31B7C1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8547" y="4491155"/>
            <a:ext cx="914400" cy="914400"/>
          </a:xfrm>
          <a:prstGeom prst="rect">
            <a:avLst/>
          </a:prstGeom>
        </p:spPr>
      </p:pic>
    </p:spTree>
    <p:extLst>
      <p:ext uri="{BB962C8B-B14F-4D97-AF65-F5344CB8AC3E}">
        <p14:creationId xmlns:p14="http://schemas.microsoft.com/office/powerpoint/2010/main" val="32904204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51C94-391A-9D78-E355-6A4724D6F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E421F-5265-364F-1D20-D1F394C63B7D}"/>
              </a:ext>
            </a:extLst>
          </p:cNvPr>
          <p:cNvSpPr>
            <a:spLocks noGrp="1"/>
          </p:cNvSpPr>
          <p:nvPr>
            <p:ph type="title"/>
          </p:nvPr>
        </p:nvSpPr>
        <p:spPr/>
        <p:txBody>
          <a:bodyPr/>
          <a:lstStyle/>
          <a:p>
            <a:r>
              <a:rPr lang="en-US"/>
              <a:t>RAG app solution: Deep dive</a:t>
            </a:r>
          </a:p>
        </p:txBody>
      </p:sp>
    </p:spTree>
    <p:extLst>
      <p:ext uri="{BB962C8B-B14F-4D97-AF65-F5344CB8AC3E}">
        <p14:creationId xmlns:p14="http://schemas.microsoft.com/office/powerpoint/2010/main" val="368560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FA015-BEC5-A546-4465-A6CB2C1B07A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D0E4A0EA-F204-0859-2CB7-50C86127BBBD}"/>
              </a:ext>
            </a:extLst>
          </p:cNvPr>
          <p:cNvSpPr>
            <a:spLocks noGrp="1"/>
          </p:cNvSpPr>
          <p:nvPr>
            <p:ph type="title"/>
          </p:nvPr>
        </p:nvSpPr>
        <p:spPr/>
        <p:txBody>
          <a:bodyPr/>
          <a:lstStyle/>
          <a:p>
            <a:r>
              <a:rPr lang="en-US">
                <a:cs typeface="Segoe UI"/>
              </a:rPr>
              <a:t>Prerequisites</a:t>
            </a:r>
            <a:endParaRPr lang="en-US"/>
          </a:p>
        </p:txBody>
      </p:sp>
      <p:sp>
        <p:nvSpPr>
          <p:cNvPr id="5" name="TextBox 4">
            <a:extLst>
              <a:ext uri="{FF2B5EF4-FFF2-40B4-BE49-F238E27FC236}">
                <a16:creationId xmlns:a16="http://schemas.microsoft.com/office/drawing/2014/main" id="{3F463B64-22FC-B338-733B-1482E5A20BCF}"/>
              </a:ext>
            </a:extLst>
          </p:cNvPr>
          <p:cNvSpPr txBox="1"/>
          <p:nvPr/>
        </p:nvSpPr>
        <p:spPr>
          <a:xfrm>
            <a:off x="588263" y="1663528"/>
            <a:ext cx="9644570" cy="258532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3000"/>
              <a:t>Azure account and subscription</a:t>
            </a:r>
          </a:p>
          <a:p>
            <a:pPr marL="800100" lvl="1" indent="-342900">
              <a:buFont typeface="Arial" panose="020B0604020202020204" pitchFamily="34" charset="0"/>
              <a:buChar char="•"/>
            </a:pPr>
            <a:r>
              <a:rPr lang="en-US" sz="3000"/>
              <a:t>A free account can be used, but will have limitations.</a:t>
            </a:r>
          </a:p>
          <a:p>
            <a:pPr marL="342900" indent="-342900">
              <a:buFont typeface="Arial" panose="020B0604020202020204" pitchFamily="34" charset="0"/>
              <a:buChar char="•"/>
            </a:pPr>
            <a:r>
              <a:rPr lang="en-US" sz="3000"/>
              <a:t>Access to Azure OpenAI or an </a:t>
            </a:r>
            <a:r>
              <a:rPr lang="en-US" sz="3000" err="1"/>
              <a:t>openai.com</a:t>
            </a:r>
            <a:r>
              <a:rPr lang="en-US" sz="3000"/>
              <a:t> account</a:t>
            </a:r>
          </a:p>
          <a:p>
            <a:pPr marL="342900" indent="-342900">
              <a:buFont typeface="Arial" panose="020B0604020202020204" pitchFamily="34" charset="0"/>
              <a:buChar char="•"/>
            </a:pPr>
            <a:r>
              <a:rPr lang="en-US" sz="3000"/>
              <a:t>Azure account permissions: </a:t>
            </a:r>
          </a:p>
          <a:p>
            <a:pPr marL="914400" lvl="1" indent="-457200">
              <a:buFont typeface="Arial" panose="020B0604020202020204" pitchFamily="34" charset="0"/>
              <a:buChar char="•"/>
            </a:pPr>
            <a:r>
              <a:rPr lang="en-US" sz="2400" b="0" i="0" err="1">
                <a:effectLst/>
                <a:latin typeface="ui-monospace"/>
              </a:rPr>
              <a:t>Microsoft.Authorization</a:t>
            </a:r>
            <a:r>
              <a:rPr lang="en-US" sz="2400" b="0" i="0">
                <a:effectLst/>
                <a:latin typeface="ui-monospace"/>
              </a:rPr>
              <a:t>/</a:t>
            </a:r>
            <a:r>
              <a:rPr lang="en-US" sz="2400" b="0" i="0" err="1">
                <a:effectLst/>
                <a:latin typeface="ui-monospace"/>
              </a:rPr>
              <a:t>roleAssignments</a:t>
            </a:r>
            <a:r>
              <a:rPr lang="en-US" sz="2400" b="0" i="0">
                <a:effectLst/>
                <a:latin typeface="ui-monospace"/>
              </a:rPr>
              <a:t>/write</a:t>
            </a:r>
          </a:p>
          <a:p>
            <a:pPr marL="914400" lvl="1" indent="-457200">
              <a:buFont typeface="Arial" panose="020B0604020202020204" pitchFamily="34" charset="0"/>
              <a:buChar char="•"/>
            </a:pPr>
            <a:r>
              <a:rPr lang="en-US" sz="2400" b="0" i="0" err="1">
                <a:effectLst/>
                <a:latin typeface="ui-monospace"/>
              </a:rPr>
              <a:t>Microsoft.Resources</a:t>
            </a:r>
            <a:r>
              <a:rPr lang="en-US" sz="2400" b="0" i="0">
                <a:effectLst/>
                <a:latin typeface="ui-monospace"/>
              </a:rPr>
              <a:t>/deployments/write on subscription level</a:t>
            </a:r>
            <a:endParaRPr lang="en-US" sz="2400"/>
          </a:p>
        </p:txBody>
      </p:sp>
      <p:sp>
        <p:nvSpPr>
          <p:cNvPr id="6" name="TextBox 5">
            <a:extLst>
              <a:ext uri="{FF2B5EF4-FFF2-40B4-BE49-F238E27FC236}">
                <a16:creationId xmlns:a16="http://schemas.microsoft.com/office/drawing/2014/main" id="{DE672585-DB02-35DB-7058-A9F932213C71}"/>
              </a:ext>
            </a:extLst>
          </p:cNvPr>
          <p:cNvSpPr txBox="1"/>
          <p:nvPr/>
        </p:nvSpPr>
        <p:spPr>
          <a:xfrm>
            <a:off x="744659" y="5488896"/>
            <a:ext cx="11249876" cy="307777"/>
          </a:xfrm>
          <a:prstGeom prst="rect">
            <a:avLst/>
          </a:prstGeom>
          <a:noFill/>
        </p:spPr>
        <p:txBody>
          <a:bodyPr wrap="square" lIns="0" tIns="0" rIns="0" bIns="0" rtlCol="0">
            <a:spAutoFit/>
          </a:bodyPr>
          <a:lstStyle/>
          <a:p>
            <a:pPr algn="l"/>
            <a:r>
              <a:rPr lang="en-US" sz="2000">
                <a:hlinkClick r:id="rId3">
                  <a:extLst>
                    <a:ext uri="{A12FA001-AC4F-418D-AE19-62706E023703}">
                      <ahyp:hlinkClr xmlns:ahyp="http://schemas.microsoft.com/office/drawing/2018/hyperlinkcolor" val="tx"/>
                    </a:ext>
                  </a:extLst>
                </a:hlinkClick>
              </a:rPr>
              <a:t>https://github.com/Azure-Samples/azure-search-</a:t>
            </a:r>
            <a:r>
              <a:rPr lang="en-US" sz="2000" err="1">
                <a:hlinkClick r:id="rId3">
                  <a:extLst>
                    <a:ext uri="{A12FA001-AC4F-418D-AE19-62706E023703}">
                      <ahyp:hlinkClr xmlns:ahyp="http://schemas.microsoft.com/office/drawing/2018/hyperlinkcolor" val="tx"/>
                    </a:ext>
                  </a:extLst>
                </a:hlinkClick>
              </a:rPr>
              <a:t>openai</a:t>
            </a:r>
            <a:r>
              <a:rPr lang="en-US" sz="2000">
                <a:hlinkClick r:id="rId3">
                  <a:extLst>
                    <a:ext uri="{A12FA001-AC4F-418D-AE19-62706E023703}">
                      <ahyp:hlinkClr xmlns:ahyp="http://schemas.microsoft.com/office/drawing/2018/hyperlinkcolor" val="tx"/>
                    </a:ext>
                  </a:extLst>
                </a:hlinkClick>
              </a:rPr>
              <a:t>-demo/#azure-account-requirements</a:t>
            </a:r>
            <a:endParaRPr lang="en-US" sz="2000"/>
          </a:p>
        </p:txBody>
      </p:sp>
    </p:spTree>
    <p:extLst>
      <p:ext uri="{BB962C8B-B14F-4D97-AF65-F5344CB8AC3E}">
        <p14:creationId xmlns:p14="http://schemas.microsoft.com/office/powerpoint/2010/main" val="2296303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5BEC-5F9F-8F4D-AA28-3CAC0D4ABF67}"/>
              </a:ext>
            </a:extLst>
          </p:cNvPr>
          <p:cNvSpPr>
            <a:spLocks noGrp="1"/>
          </p:cNvSpPr>
          <p:nvPr>
            <p:ph type="title"/>
          </p:nvPr>
        </p:nvSpPr>
        <p:spPr>
          <a:xfrm>
            <a:off x="588263" y="457200"/>
            <a:ext cx="11018520" cy="553998"/>
          </a:xfrm>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Opening the project: 3 options</a:t>
            </a:r>
            <a:endParaRPr lang="en-US"/>
          </a:p>
        </p:txBody>
      </p:sp>
      <p:sp>
        <p:nvSpPr>
          <p:cNvPr id="9" name="Content Placeholder 2">
            <a:extLst>
              <a:ext uri="{FF2B5EF4-FFF2-40B4-BE49-F238E27FC236}">
                <a16:creationId xmlns:a16="http://schemas.microsoft.com/office/drawing/2014/main" id="{BE1BFADC-4446-7ADE-E48F-6E88207DB6AE}"/>
              </a:ext>
            </a:extLst>
          </p:cNvPr>
          <p:cNvSpPr txBox="1">
            <a:spLocks/>
          </p:cNvSpPr>
          <p:nvPr/>
        </p:nvSpPr>
        <p:spPr>
          <a:xfrm>
            <a:off x="666750" y="1591230"/>
            <a:ext cx="6619875" cy="43513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GitHub </a:t>
            </a:r>
            <a:r>
              <a:rPr lang="en-US" err="1"/>
              <a:t>Codespaces</a:t>
            </a:r>
            <a:r>
              <a:rPr lang="en-US"/>
              <a:t> →</a:t>
            </a:r>
          </a:p>
          <a:p>
            <a:pPr marL="0" indent="0">
              <a:buFont typeface="Wingdings" panose="05000000000000000000" pitchFamily="2" charset="2"/>
              <a:buNone/>
            </a:pPr>
            <a:endParaRPr lang="en-US"/>
          </a:p>
          <a:p>
            <a:r>
              <a:rPr lang="en-US"/>
              <a:t>VS Code with Dev Containers extension</a:t>
            </a:r>
          </a:p>
          <a:p>
            <a:pPr marL="0" indent="0">
              <a:buFont typeface="Wingdings" panose="05000000000000000000" pitchFamily="2" charset="2"/>
              <a:buNone/>
            </a:pPr>
            <a:endParaRPr lang="en-US"/>
          </a:p>
          <a:p>
            <a:r>
              <a:rPr lang="en-US"/>
              <a:t>Your Local Environment </a:t>
            </a:r>
          </a:p>
          <a:p>
            <a:pPr lvl="1"/>
            <a:r>
              <a:rPr lang="en-US"/>
              <a:t>Python 3.9+</a:t>
            </a:r>
          </a:p>
          <a:p>
            <a:pPr lvl="1"/>
            <a:r>
              <a:rPr lang="en-US"/>
              <a:t>Node 14+</a:t>
            </a:r>
          </a:p>
          <a:p>
            <a:pPr lvl="1"/>
            <a:r>
              <a:rPr lang="en-US"/>
              <a:t>Azure Developer CLI</a:t>
            </a:r>
          </a:p>
          <a:p>
            <a:pPr lvl="1"/>
            <a:endParaRPr lang="en-US"/>
          </a:p>
        </p:txBody>
      </p:sp>
      <p:pic>
        <p:nvPicPr>
          <p:cNvPr id="10" name="Picture 9" descr="A screenshot of a computer&#10;&#10;Description automatically generated">
            <a:extLst>
              <a:ext uri="{FF2B5EF4-FFF2-40B4-BE49-F238E27FC236}">
                <a16:creationId xmlns:a16="http://schemas.microsoft.com/office/drawing/2014/main" id="{6156BE02-99F4-2D93-DCAD-67EFED1B045E}"/>
              </a:ext>
            </a:extLst>
          </p:cNvPr>
          <p:cNvPicPr>
            <a:picLocks noChangeAspect="1"/>
          </p:cNvPicPr>
          <p:nvPr/>
        </p:nvPicPr>
        <p:blipFill rotWithShape="1">
          <a:blip r:embed="rId2">
            <a:extLst>
              <a:ext uri="{28A0092B-C50C-407E-A947-70E740481C1C}">
                <a14:useLocalDpi xmlns:a14="http://schemas.microsoft.com/office/drawing/2010/main" val="0"/>
              </a:ext>
            </a:extLst>
          </a:blip>
          <a:srcRect l="1660" b="2583"/>
          <a:stretch/>
        </p:blipFill>
        <p:spPr>
          <a:xfrm>
            <a:off x="7825400" y="1702594"/>
            <a:ext cx="3687149" cy="3452812"/>
          </a:xfrm>
          <a:prstGeom prst="rect">
            <a:avLst/>
          </a:prstGeom>
          <a:ln>
            <a:solidFill>
              <a:srgbClr val="2454C3"/>
            </a:solidFill>
          </a:ln>
        </p:spPr>
      </p:pic>
      <p:sp>
        <p:nvSpPr>
          <p:cNvPr id="11" name="TextBox 10">
            <a:extLst>
              <a:ext uri="{FF2B5EF4-FFF2-40B4-BE49-F238E27FC236}">
                <a16:creationId xmlns:a16="http://schemas.microsoft.com/office/drawing/2014/main" id="{1FF020E2-BC70-7174-8C58-95E2C63FF34F}"/>
              </a:ext>
            </a:extLst>
          </p:cNvPr>
          <p:cNvSpPr txBox="1"/>
          <p:nvPr/>
        </p:nvSpPr>
        <p:spPr>
          <a:xfrm>
            <a:off x="666750" y="5942568"/>
            <a:ext cx="10845799" cy="369332"/>
          </a:xfrm>
          <a:prstGeom prst="rect">
            <a:avLst/>
          </a:prstGeom>
          <a:noFill/>
        </p:spPr>
        <p:txBody>
          <a:bodyPr wrap="square">
            <a:spAutoFit/>
          </a:bodyPr>
          <a:lstStyle/>
          <a:p>
            <a:r>
              <a:rPr lang="en-US">
                <a:hlinkClick r:id="rId3">
                  <a:extLst>
                    <a:ext uri="{A12FA001-AC4F-418D-AE19-62706E023703}">
                      <ahyp:hlinkClr xmlns:ahyp="http://schemas.microsoft.com/office/drawing/2018/hyperlinkcolor" val="tx"/>
                    </a:ext>
                  </a:extLst>
                </a:hlinkClick>
              </a:rPr>
              <a:t>https://github.com/Azure-Samples/azure-search-</a:t>
            </a:r>
            <a:r>
              <a:rPr lang="en-US" err="1">
                <a:hlinkClick r:id="rId3">
                  <a:extLst>
                    <a:ext uri="{A12FA001-AC4F-418D-AE19-62706E023703}">
                      <ahyp:hlinkClr xmlns:ahyp="http://schemas.microsoft.com/office/drawing/2018/hyperlinkcolor" val="tx"/>
                    </a:ext>
                  </a:extLst>
                </a:hlinkClick>
              </a:rPr>
              <a:t>openai</a:t>
            </a:r>
            <a:r>
              <a:rPr lang="en-US">
                <a:hlinkClick r:id="rId3">
                  <a:extLst>
                    <a:ext uri="{A12FA001-AC4F-418D-AE19-62706E023703}">
                      <ahyp:hlinkClr xmlns:ahyp="http://schemas.microsoft.com/office/drawing/2018/hyperlinkcolor" val="tx"/>
                    </a:ext>
                  </a:extLst>
                </a:hlinkClick>
              </a:rPr>
              <a:t>-demo/?tab=</a:t>
            </a:r>
            <a:r>
              <a:rPr lang="en-US" err="1">
                <a:hlinkClick r:id="rId3">
                  <a:extLst>
                    <a:ext uri="{A12FA001-AC4F-418D-AE19-62706E023703}">
                      <ahyp:hlinkClr xmlns:ahyp="http://schemas.microsoft.com/office/drawing/2018/hyperlinkcolor" val="tx"/>
                    </a:ext>
                  </a:extLst>
                </a:hlinkClick>
              </a:rPr>
              <a:t>readme-ov-file#project-setup</a:t>
            </a:r>
            <a:endParaRPr lang="en-US"/>
          </a:p>
        </p:txBody>
      </p:sp>
    </p:spTree>
    <p:extLst>
      <p:ext uri="{BB962C8B-B14F-4D97-AF65-F5344CB8AC3E}">
        <p14:creationId xmlns:p14="http://schemas.microsoft.com/office/powerpoint/2010/main" val="140509842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AFF3-CF96-92F0-42A7-76F7E645BC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B71248-9AC5-1740-665F-E7680A353CCC}"/>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Deploying with the Azure Developer CLI</a:t>
            </a:r>
            <a:endParaRPr lang="en-US">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56DB490E-F867-07F7-FF16-7061D1C265D6}"/>
              </a:ext>
            </a:extLst>
          </p:cNvPr>
          <p:cNvSpPr/>
          <p:nvPr/>
        </p:nvSpPr>
        <p:spPr>
          <a:xfrm>
            <a:off x="588265" y="2064583"/>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37A123D-910B-0375-E59E-D82CAB5CCE11}"/>
              </a:ext>
            </a:extLst>
          </p:cNvPr>
          <p:cNvSpPr txBox="1"/>
          <p:nvPr/>
        </p:nvSpPr>
        <p:spPr>
          <a:xfrm>
            <a:off x="701410" y="2156948"/>
            <a:ext cx="10515600" cy="369332"/>
          </a:xfrm>
          <a:prstGeom prst="rect">
            <a:avLst/>
          </a:prstGeom>
          <a:noFill/>
        </p:spPr>
        <p:txBody>
          <a:bodyPr wrap="square">
            <a:spAutoFit/>
          </a:bodyPr>
          <a:lstStyle/>
          <a:p>
            <a:r>
              <a:rPr lang="en-US">
                <a:solidFill>
                  <a:schemeClr val="bg1"/>
                </a:solidFill>
                <a:latin typeface="Monaco" pitchFamily="2" charset="77"/>
              </a:rPr>
              <a:t>azd auth login --use-device-code</a:t>
            </a:r>
          </a:p>
        </p:txBody>
      </p:sp>
      <p:sp>
        <p:nvSpPr>
          <p:cNvPr id="10" name="Rectangle 9">
            <a:extLst>
              <a:ext uri="{FF2B5EF4-FFF2-40B4-BE49-F238E27FC236}">
                <a16:creationId xmlns:a16="http://schemas.microsoft.com/office/drawing/2014/main" id="{56EB5950-97ED-A4C3-3FA0-E96E69A1A4CC}"/>
              </a:ext>
            </a:extLst>
          </p:cNvPr>
          <p:cNvSpPr/>
          <p:nvPr/>
        </p:nvSpPr>
        <p:spPr>
          <a:xfrm>
            <a:off x="588265" y="3587639"/>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3481569-07B5-9A19-4C98-6DABCB25B7C1}"/>
              </a:ext>
            </a:extLst>
          </p:cNvPr>
          <p:cNvSpPr txBox="1"/>
          <p:nvPr/>
        </p:nvSpPr>
        <p:spPr>
          <a:xfrm>
            <a:off x="701410" y="3680004"/>
            <a:ext cx="10515600" cy="369332"/>
          </a:xfrm>
          <a:prstGeom prst="rect">
            <a:avLst/>
          </a:prstGeom>
          <a:noFill/>
        </p:spPr>
        <p:txBody>
          <a:bodyPr wrap="square">
            <a:spAutoFit/>
          </a:bodyPr>
          <a:lstStyle/>
          <a:p>
            <a:r>
              <a:rPr lang="en-US">
                <a:solidFill>
                  <a:schemeClr val="bg1"/>
                </a:solidFill>
                <a:latin typeface="Monaco" pitchFamily="2" charset="77"/>
              </a:rPr>
              <a:t>azd env new</a:t>
            </a:r>
          </a:p>
        </p:txBody>
      </p:sp>
      <p:sp>
        <p:nvSpPr>
          <p:cNvPr id="12" name="Rectangle 11">
            <a:extLst>
              <a:ext uri="{FF2B5EF4-FFF2-40B4-BE49-F238E27FC236}">
                <a16:creationId xmlns:a16="http://schemas.microsoft.com/office/drawing/2014/main" id="{E30BF2C7-2860-4051-EE01-8ACA32CC2B34}"/>
              </a:ext>
            </a:extLst>
          </p:cNvPr>
          <p:cNvSpPr/>
          <p:nvPr/>
        </p:nvSpPr>
        <p:spPr>
          <a:xfrm>
            <a:off x="588265" y="4973954"/>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1CA86F-E5BE-21B8-E2E9-E8B1BF21BB11}"/>
              </a:ext>
            </a:extLst>
          </p:cNvPr>
          <p:cNvSpPr txBox="1"/>
          <p:nvPr/>
        </p:nvSpPr>
        <p:spPr>
          <a:xfrm>
            <a:off x="701410" y="5066319"/>
            <a:ext cx="10515600" cy="369332"/>
          </a:xfrm>
          <a:prstGeom prst="rect">
            <a:avLst/>
          </a:prstGeom>
          <a:noFill/>
        </p:spPr>
        <p:txBody>
          <a:bodyPr wrap="square">
            <a:spAutoFit/>
          </a:bodyPr>
          <a:lstStyle/>
          <a:p>
            <a:r>
              <a:rPr lang="en-US">
                <a:solidFill>
                  <a:schemeClr val="bg1"/>
                </a:solidFill>
                <a:latin typeface="Monaco" pitchFamily="2" charset="77"/>
              </a:rPr>
              <a:t>azd up</a:t>
            </a:r>
          </a:p>
        </p:txBody>
      </p:sp>
      <p:sp>
        <p:nvSpPr>
          <p:cNvPr id="14" name="Content Placeholder 2">
            <a:extLst>
              <a:ext uri="{FF2B5EF4-FFF2-40B4-BE49-F238E27FC236}">
                <a16:creationId xmlns:a16="http://schemas.microsoft.com/office/drawing/2014/main" id="{DD6A4917-7B2F-0CC2-623E-3A914E086CC5}"/>
              </a:ext>
            </a:extLst>
          </p:cNvPr>
          <p:cNvSpPr>
            <a:spLocks noGrp="1"/>
          </p:cNvSpPr>
          <p:nvPr>
            <p:ph idx="1"/>
          </p:nvPr>
        </p:nvSpPr>
        <p:spPr>
          <a:xfrm>
            <a:off x="588264" y="1517129"/>
            <a:ext cx="4613163" cy="547454"/>
          </a:xfrm>
        </p:spPr>
        <p:txBody>
          <a:bodyPr/>
          <a:lstStyle/>
          <a:p>
            <a:pPr marL="0" indent="0">
              <a:buNone/>
            </a:pPr>
            <a:r>
              <a:rPr lang="en-US"/>
              <a:t>Login to your Azure account:</a:t>
            </a:r>
          </a:p>
        </p:txBody>
      </p:sp>
      <p:sp>
        <p:nvSpPr>
          <p:cNvPr id="15" name="Content Placeholder 2">
            <a:extLst>
              <a:ext uri="{FF2B5EF4-FFF2-40B4-BE49-F238E27FC236}">
                <a16:creationId xmlns:a16="http://schemas.microsoft.com/office/drawing/2014/main" id="{DF26475E-F362-A39C-1A77-91F8189F715A}"/>
              </a:ext>
            </a:extLst>
          </p:cNvPr>
          <p:cNvSpPr txBox="1">
            <a:spLocks/>
          </p:cNvSpPr>
          <p:nvPr/>
        </p:nvSpPr>
        <p:spPr>
          <a:xfrm>
            <a:off x="588264" y="3016321"/>
            <a:ext cx="9513154" cy="54745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Create a new azd environment: (to track deployment parameters)</a:t>
            </a:r>
          </a:p>
        </p:txBody>
      </p:sp>
      <p:sp>
        <p:nvSpPr>
          <p:cNvPr id="16" name="Content Placeholder 2">
            <a:extLst>
              <a:ext uri="{FF2B5EF4-FFF2-40B4-BE49-F238E27FC236}">
                <a16:creationId xmlns:a16="http://schemas.microsoft.com/office/drawing/2014/main" id="{54D0D350-7C87-F0B2-55B6-93948BA5EA02}"/>
              </a:ext>
            </a:extLst>
          </p:cNvPr>
          <p:cNvSpPr txBox="1">
            <a:spLocks/>
          </p:cNvSpPr>
          <p:nvPr/>
        </p:nvSpPr>
        <p:spPr>
          <a:xfrm>
            <a:off x="588263" y="4472683"/>
            <a:ext cx="6740138" cy="547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Provision resources and deploy app: </a:t>
            </a:r>
          </a:p>
        </p:txBody>
      </p:sp>
      <p:sp>
        <p:nvSpPr>
          <p:cNvPr id="17" name="Content Placeholder 2">
            <a:extLst>
              <a:ext uri="{FF2B5EF4-FFF2-40B4-BE49-F238E27FC236}">
                <a16:creationId xmlns:a16="http://schemas.microsoft.com/office/drawing/2014/main" id="{B8BE9130-F77A-52DA-4C1B-8ECB31C2B4E3}"/>
              </a:ext>
            </a:extLst>
          </p:cNvPr>
          <p:cNvSpPr txBox="1">
            <a:spLocks/>
          </p:cNvSpPr>
          <p:nvPr/>
        </p:nvSpPr>
        <p:spPr>
          <a:xfrm>
            <a:off x="588263" y="5995739"/>
            <a:ext cx="10515600" cy="421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t>💸  Deploy with free tiers following guide @ </a:t>
            </a:r>
            <a:r>
              <a:rPr lang="en-US" sz="2400">
                <a:hlinkClick r:id="rId3">
                  <a:extLst>
                    <a:ext uri="{A12FA001-AC4F-418D-AE19-62706E023703}">
                      <ahyp:hlinkClr xmlns:ahyp="http://schemas.microsoft.com/office/drawing/2018/hyperlinkcolor" val="tx"/>
                    </a:ext>
                  </a:extLst>
                </a:hlinkClick>
              </a:rPr>
              <a:t>aka.ms/ragchat/free </a:t>
            </a:r>
            <a:endParaRPr lang="en-US" sz="2400"/>
          </a:p>
        </p:txBody>
      </p:sp>
    </p:spTree>
    <p:extLst>
      <p:ext uri="{BB962C8B-B14F-4D97-AF65-F5344CB8AC3E}">
        <p14:creationId xmlns:p14="http://schemas.microsoft.com/office/powerpoint/2010/main" val="2881662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26F4D-94CA-81D5-97FF-598F42AB3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54A30-E23D-0DCE-3432-1271F35D2738}"/>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Application architecture on Azure</a:t>
            </a:r>
            <a:endParaRPr lang="en-US">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31CBFFF5-D30F-034F-F2ED-1A89722FE1F5}"/>
              </a:ext>
            </a:extLst>
          </p:cNvPr>
          <p:cNvGrpSpPr/>
          <p:nvPr/>
        </p:nvGrpSpPr>
        <p:grpSpPr>
          <a:xfrm>
            <a:off x="3188469" y="1363677"/>
            <a:ext cx="1149878" cy="1440241"/>
            <a:chOff x="6706483" y="8368665"/>
            <a:chExt cx="2576259" cy="3112239"/>
          </a:xfrm>
        </p:grpSpPr>
        <p:pic>
          <p:nvPicPr>
            <p:cNvPr id="28" name="Graphic 16">
              <a:extLst>
                <a:ext uri="{FF2B5EF4-FFF2-40B4-BE49-F238E27FC236}">
                  <a16:creationId xmlns:a16="http://schemas.microsoft.com/office/drawing/2014/main" id="{D49BC00A-A731-5061-95D0-1C52887585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6483" y="8368665"/>
              <a:ext cx="2457747" cy="2457450"/>
            </a:xfrm>
            <a:prstGeom prst="rect">
              <a:avLst/>
            </a:prstGeom>
          </p:spPr>
        </p:pic>
        <p:sp>
          <p:nvSpPr>
            <p:cNvPr id="29" name="Text Placeholder 5">
              <a:extLst>
                <a:ext uri="{FF2B5EF4-FFF2-40B4-BE49-F238E27FC236}">
                  <a16:creationId xmlns:a16="http://schemas.microsoft.com/office/drawing/2014/main" id="{4D4562EB-FF1E-C63D-4827-3C53295BCB75}"/>
                </a:ext>
              </a:extLst>
            </p:cNvPr>
            <p:cNvSpPr txBox="1">
              <a:spLocks/>
            </p:cNvSpPr>
            <p:nvPr/>
          </p:nvSpPr>
          <p:spPr>
            <a:xfrm>
              <a:off x="6882872" y="10758678"/>
              <a:ext cx="2399870" cy="72222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1800">
                  <a:cs typeface="Segoe UI Semilight"/>
                </a:rPr>
                <a:t>Azure Storage</a:t>
              </a:r>
              <a:endParaRPr lang="en-US" sz="1800">
                <a:cs typeface="Arial"/>
              </a:endParaRPr>
            </a:p>
          </p:txBody>
        </p:sp>
      </p:grpSp>
      <p:grpSp>
        <p:nvGrpSpPr>
          <p:cNvPr id="30" name="Group 29">
            <a:extLst>
              <a:ext uri="{FF2B5EF4-FFF2-40B4-BE49-F238E27FC236}">
                <a16:creationId xmlns:a16="http://schemas.microsoft.com/office/drawing/2014/main" id="{F20FC7E2-3F0D-1626-F5D3-36724800B1F0}"/>
              </a:ext>
            </a:extLst>
          </p:cNvPr>
          <p:cNvGrpSpPr/>
          <p:nvPr/>
        </p:nvGrpSpPr>
        <p:grpSpPr>
          <a:xfrm>
            <a:off x="4761017" y="1527491"/>
            <a:ext cx="1461506" cy="1644900"/>
            <a:chOff x="10514258" y="8622030"/>
            <a:chExt cx="3274451" cy="3554490"/>
          </a:xfrm>
        </p:grpSpPr>
        <p:pic>
          <p:nvPicPr>
            <p:cNvPr id="31" name="Graphic 19">
              <a:extLst>
                <a:ext uri="{FF2B5EF4-FFF2-40B4-BE49-F238E27FC236}">
                  <a16:creationId xmlns:a16="http://schemas.microsoft.com/office/drawing/2014/main" id="{35719121-3B98-4B41-2E35-509747EE8AD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78052" y="8622030"/>
              <a:ext cx="1909036" cy="1908810"/>
            </a:xfrm>
            <a:prstGeom prst="rect">
              <a:avLst/>
            </a:prstGeom>
          </p:spPr>
        </p:pic>
        <p:sp>
          <p:nvSpPr>
            <p:cNvPr id="32" name="Text Placeholder 5">
              <a:extLst>
                <a:ext uri="{FF2B5EF4-FFF2-40B4-BE49-F238E27FC236}">
                  <a16:creationId xmlns:a16="http://schemas.microsoft.com/office/drawing/2014/main" id="{06403E9E-90B2-6212-4247-659B3B3126D4}"/>
                </a:ext>
              </a:extLst>
            </p:cNvPr>
            <p:cNvSpPr txBox="1">
              <a:spLocks/>
            </p:cNvSpPr>
            <p:nvPr/>
          </p:nvSpPr>
          <p:spPr>
            <a:xfrm>
              <a:off x="10514258" y="10737724"/>
              <a:ext cx="3274451" cy="143879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defTabSz="1865484">
                <a:defRPr/>
              </a:pPr>
              <a:r>
                <a:rPr lang="en-US" sz="1800">
                  <a:cs typeface="Segoe UI Semilight"/>
                </a:rPr>
                <a:t>Document</a:t>
              </a:r>
              <a:endParaRPr lang="en-US" sz="1800">
                <a:cs typeface="Arial"/>
              </a:endParaRPr>
            </a:p>
            <a:p>
              <a:pPr defTabSz="1865484">
                <a:defRPr/>
              </a:pPr>
              <a:r>
                <a:rPr lang="en-US" sz="1800">
                  <a:cs typeface="Segoe UI Semilight"/>
                </a:rPr>
                <a:t>Intelligence</a:t>
              </a:r>
              <a:endParaRPr lang="en-US" sz="1800">
                <a:cs typeface="Arial"/>
              </a:endParaRPr>
            </a:p>
          </p:txBody>
        </p:sp>
      </p:grpSp>
      <p:sp>
        <p:nvSpPr>
          <p:cNvPr id="33" name="Text Placeholder 5">
            <a:extLst>
              <a:ext uri="{FF2B5EF4-FFF2-40B4-BE49-F238E27FC236}">
                <a16:creationId xmlns:a16="http://schemas.microsoft.com/office/drawing/2014/main" id="{6934C359-D92C-FAA0-1D03-8A28D8C0F647}"/>
              </a:ext>
            </a:extLst>
          </p:cNvPr>
          <p:cNvSpPr txBox="1">
            <a:spLocks/>
          </p:cNvSpPr>
          <p:nvPr/>
        </p:nvSpPr>
        <p:spPr>
          <a:xfrm>
            <a:off x="983105" y="2359664"/>
            <a:ext cx="1740422" cy="131442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cs typeface="Segoe UI Semilight"/>
              </a:rPr>
              <a:t>Integrated vectorization</a:t>
            </a:r>
          </a:p>
          <a:p>
            <a:pPr marL="0" indent="0" algn="ctr" defTabSz="1865484">
              <a:buNone/>
              <a:defRPr/>
            </a:pPr>
            <a:r>
              <a:rPr lang="en-US" sz="2000">
                <a:cs typeface="Segoe UI Semilight"/>
              </a:rPr>
              <a:t>or</a:t>
            </a:r>
          </a:p>
          <a:p>
            <a:pPr marL="0" indent="0" algn="ctr" defTabSz="1865484">
              <a:buNone/>
              <a:defRPr/>
            </a:pPr>
            <a:r>
              <a:rPr lang="en-US" sz="2000">
                <a:cs typeface="Segoe UI Semilight"/>
              </a:rPr>
              <a:t>Local script</a:t>
            </a:r>
            <a:endParaRPr lang="en-US" sz="2000">
              <a:cs typeface="Arial"/>
            </a:endParaRPr>
          </a:p>
        </p:txBody>
      </p:sp>
      <p:pic>
        <p:nvPicPr>
          <p:cNvPr id="34" name="Graphic 24">
            <a:extLst>
              <a:ext uri="{FF2B5EF4-FFF2-40B4-BE49-F238E27FC236}">
                <a16:creationId xmlns:a16="http://schemas.microsoft.com/office/drawing/2014/main" id="{7C509024-8555-2DF4-2813-5C8478918A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18432" y="1463559"/>
            <a:ext cx="904646" cy="947266"/>
          </a:xfrm>
          <a:prstGeom prst="rect">
            <a:avLst/>
          </a:prstGeom>
        </p:spPr>
      </p:pic>
      <p:sp>
        <p:nvSpPr>
          <p:cNvPr id="35" name="Text Placeholder 5">
            <a:extLst>
              <a:ext uri="{FF2B5EF4-FFF2-40B4-BE49-F238E27FC236}">
                <a16:creationId xmlns:a16="http://schemas.microsoft.com/office/drawing/2014/main" id="{B5EDCCA1-5161-7606-FB8F-711D53107A5E}"/>
              </a:ext>
            </a:extLst>
          </p:cNvPr>
          <p:cNvSpPr txBox="1">
            <a:spLocks/>
          </p:cNvSpPr>
          <p:nvPr/>
        </p:nvSpPr>
        <p:spPr>
          <a:xfrm>
            <a:off x="7658781" y="2502808"/>
            <a:ext cx="96429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grpSp>
        <p:nvGrpSpPr>
          <p:cNvPr id="36" name="Group 35">
            <a:extLst>
              <a:ext uri="{FF2B5EF4-FFF2-40B4-BE49-F238E27FC236}">
                <a16:creationId xmlns:a16="http://schemas.microsoft.com/office/drawing/2014/main" id="{6BDF765E-822C-7529-4D55-5A4A50B8D644}"/>
              </a:ext>
            </a:extLst>
          </p:cNvPr>
          <p:cNvGrpSpPr/>
          <p:nvPr/>
        </p:nvGrpSpPr>
        <p:grpSpPr>
          <a:xfrm>
            <a:off x="9161360" y="1363678"/>
            <a:ext cx="1185421" cy="1783275"/>
            <a:chOff x="17833125" y="8247189"/>
            <a:chExt cx="2655893" cy="3853506"/>
          </a:xfrm>
        </p:grpSpPr>
        <p:pic>
          <p:nvPicPr>
            <p:cNvPr id="37" name="Graphic 27">
              <a:extLst>
                <a:ext uri="{FF2B5EF4-FFF2-40B4-BE49-F238E27FC236}">
                  <a16:creationId xmlns:a16="http://schemas.microsoft.com/office/drawing/2014/main" id="{6718C2ED-2C40-6AED-2BF3-EA85869882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833125" y="8247189"/>
              <a:ext cx="2655892" cy="2655571"/>
            </a:xfrm>
            <a:prstGeom prst="rect">
              <a:avLst/>
            </a:prstGeom>
          </p:spPr>
        </p:pic>
        <p:sp>
          <p:nvSpPr>
            <p:cNvPr id="38" name="Text Placeholder 5">
              <a:extLst>
                <a:ext uri="{FF2B5EF4-FFF2-40B4-BE49-F238E27FC236}">
                  <a16:creationId xmlns:a16="http://schemas.microsoft.com/office/drawing/2014/main" id="{A318A27F-3F42-6671-B18C-208CABECCF74}"/>
                </a:ext>
              </a:extLst>
            </p:cNvPr>
            <p:cNvSpPr txBox="1">
              <a:spLocks/>
            </p:cNvSpPr>
            <p:nvPr/>
          </p:nvSpPr>
          <p:spPr>
            <a:xfrm>
              <a:off x="17882727" y="10701528"/>
              <a:ext cx="2606291" cy="139916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t>
              </a:r>
              <a:endParaRPr lang="en-US" sz="1800">
                <a:cs typeface="Arial"/>
              </a:endParaRPr>
            </a:p>
            <a:p>
              <a:pPr algn="ctr" defTabSz="1865484">
                <a:defRPr/>
              </a:pPr>
              <a:r>
                <a:rPr lang="en-US" sz="1800">
                  <a:cs typeface="Segoe UI Semilight"/>
                </a:rPr>
                <a:t>AI Search</a:t>
              </a:r>
              <a:endParaRPr lang="en-US" sz="1800">
                <a:cs typeface="Arial"/>
              </a:endParaRPr>
            </a:p>
          </p:txBody>
        </p:sp>
      </p:grpSp>
      <p:sp>
        <p:nvSpPr>
          <p:cNvPr id="40" name="Arrow: Right 14">
            <a:extLst>
              <a:ext uri="{FF2B5EF4-FFF2-40B4-BE49-F238E27FC236}">
                <a16:creationId xmlns:a16="http://schemas.microsoft.com/office/drawing/2014/main" id="{E3721B45-2D5B-00A5-4454-A9093FC4234A}"/>
              </a:ext>
            </a:extLst>
          </p:cNvPr>
          <p:cNvSpPr/>
          <p:nvPr/>
        </p:nvSpPr>
        <p:spPr bwMode="auto">
          <a:xfrm flipV="1">
            <a:off x="3067387" y="3132580"/>
            <a:ext cx="7629238" cy="151814"/>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1" name="Text Placeholder 5">
            <a:extLst>
              <a:ext uri="{FF2B5EF4-FFF2-40B4-BE49-F238E27FC236}">
                <a16:creationId xmlns:a16="http://schemas.microsoft.com/office/drawing/2014/main" id="{0806C9A6-8BED-A2C5-7782-AAC77B11A6A5}"/>
              </a:ext>
            </a:extLst>
          </p:cNvPr>
          <p:cNvSpPr txBox="1">
            <a:spLocks/>
          </p:cNvSpPr>
          <p:nvPr/>
        </p:nvSpPr>
        <p:spPr>
          <a:xfrm>
            <a:off x="3067387" y="3310241"/>
            <a:ext cx="1451422" cy="81615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1800">
                <a:latin typeface="Segoe UI"/>
                <a:cs typeface="Segoe UI Semilight"/>
              </a:rPr>
              <a:t>Uploads PDF pages</a:t>
            </a:r>
            <a:endParaRPr lang="en-US" sz="1800">
              <a:latin typeface="Segoe UI"/>
            </a:endParaRPr>
          </a:p>
        </p:txBody>
      </p:sp>
      <p:sp>
        <p:nvSpPr>
          <p:cNvPr id="42" name="Text Placeholder 5">
            <a:extLst>
              <a:ext uri="{FF2B5EF4-FFF2-40B4-BE49-F238E27FC236}">
                <a16:creationId xmlns:a16="http://schemas.microsoft.com/office/drawing/2014/main" id="{D5B74E1C-E860-3971-663F-E4D1DD56F1E8}"/>
              </a:ext>
            </a:extLst>
          </p:cNvPr>
          <p:cNvSpPr txBox="1">
            <a:spLocks/>
          </p:cNvSpPr>
          <p:nvPr/>
        </p:nvSpPr>
        <p:spPr>
          <a:xfrm>
            <a:off x="7658780" y="3294007"/>
            <a:ext cx="1651939" cy="777760"/>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1800">
                <a:latin typeface="Segoe UI"/>
                <a:cs typeface="Segoe UI Semilight"/>
              </a:rPr>
              <a:t>Computes embeddings</a:t>
            </a:r>
            <a:endParaRPr lang="en-US" sz="1800"/>
          </a:p>
        </p:txBody>
      </p:sp>
      <p:sp>
        <p:nvSpPr>
          <p:cNvPr id="43" name="Text Placeholder 5">
            <a:extLst>
              <a:ext uri="{FF2B5EF4-FFF2-40B4-BE49-F238E27FC236}">
                <a16:creationId xmlns:a16="http://schemas.microsoft.com/office/drawing/2014/main" id="{ACAD2D19-B735-AEBA-787D-227F336A6F16}"/>
              </a:ext>
            </a:extLst>
          </p:cNvPr>
          <p:cNvSpPr txBox="1">
            <a:spLocks/>
          </p:cNvSpPr>
          <p:nvPr/>
        </p:nvSpPr>
        <p:spPr>
          <a:xfrm>
            <a:off x="9339759" y="3310241"/>
            <a:ext cx="1486134" cy="69505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1800">
                <a:latin typeface="Segoe UI"/>
                <a:cs typeface="Segoe UI Semilight"/>
              </a:rPr>
              <a:t>Stores in index</a:t>
            </a:r>
            <a:endParaRPr lang="en-US" sz="1800">
              <a:latin typeface="Segoe UI"/>
              <a:cs typeface="Segoe UI"/>
            </a:endParaRPr>
          </a:p>
        </p:txBody>
      </p:sp>
      <p:sp>
        <p:nvSpPr>
          <p:cNvPr id="44" name="Text Placeholder 5">
            <a:extLst>
              <a:ext uri="{FF2B5EF4-FFF2-40B4-BE49-F238E27FC236}">
                <a16:creationId xmlns:a16="http://schemas.microsoft.com/office/drawing/2014/main" id="{74351BFB-293F-8542-0FB2-F2869AE39AE0}"/>
              </a:ext>
            </a:extLst>
          </p:cNvPr>
          <p:cNvSpPr txBox="1">
            <a:spLocks/>
          </p:cNvSpPr>
          <p:nvPr/>
        </p:nvSpPr>
        <p:spPr>
          <a:xfrm>
            <a:off x="4696774" y="3310241"/>
            <a:ext cx="1775264" cy="71676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1800">
                <a:latin typeface="Segoe UI"/>
                <a:cs typeface="Segoe UI Semilight"/>
              </a:rPr>
              <a:t>Extracts data from PDFs</a:t>
            </a:r>
            <a:endParaRPr lang="en-US" sz="1800">
              <a:latin typeface="Segoe UI"/>
              <a:cs typeface="Segoe UI"/>
            </a:endParaRPr>
          </a:p>
        </p:txBody>
      </p:sp>
      <p:sp>
        <p:nvSpPr>
          <p:cNvPr id="46" name="Text Placeholder 5">
            <a:extLst>
              <a:ext uri="{FF2B5EF4-FFF2-40B4-BE49-F238E27FC236}">
                <a16:creationId xmlns:a16="http://schemas.microsoft.com/office/drawing/2014/main" id="{0DE4A9D5-B0CB-9083-B760-625986A02A68}"/>
              </a:ext>
            </a:extLst>
          </p:cNvPr>
          <p:cNvSpPr txBox="1">
            <a:spLocks/>
          </p:cNvSpPr>
          <p:nvPr/>
        </p:nvSpPr>
        <p:spPr>
          <a:xfrm rot="16200000">
            <a:off x="-482335" y="2389493"/>
            <a:ext cx="2176024" cy="39316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DATA INGESTION</a:t>
            </a:r>
            <a:endParaRPr lang="en-US" sz="2000">
              <a:cs typeface="Arial"/>
            </a:endParaRPr>
          </a:p>
        </p:txBody>
      </p:sp>
      <p:sp>
        <p:nvSpPr>
          <p:cNvPr id="3" name="Text Placeholder 5">
            <a:extLst>
              <a:ext uri="{FF2B5EF4-FFF2-40B4-BE49-F238E27FC236}">
                <a16:creationId xmlns:a16="http://schemas.microsoft.com/office/drawing/2014/main" id="{1A24AA58-C783-6EAF-2DDE-33F0E888A7FC}"/>
              </a:ext>
            </a:extLst>
          </p:cNvPr>
          <p:cNvSpPr txBox="1">
            <a:spLocks/>
          </p:cNvSpPr>
          <p:nvPr/>
        </p:nvSpPr>
        <p:spPr>
          <a:xfrm>
            <a:off x="6250592" y="3317871"/>
            <a:ext cx="1372007" cy="71676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1800">
                <a:latin typeface="Segoe UI"/>
                <a:cs typeface="Segoe UI Semilight"/>
              </a:rPr>
              <a:t>Splits data</a:t>
            </a:r>
          </a:p>
          <a:p>
            <a:pPr marL="0" indent="0" defTabSz="1865484">
              <a:buNone/>
              <a:defRPr/>
            </a:pPr>
            <a:r>
              <a:rPr lang="en-US" sz="1800">
                <a:latin typeface="Segoe UI"/>
                <a:cs typeface="Segoe UI Semilight"/>
              </a:rPr>
              <a:t>into chunks</a:t>
            </a:r>
            <a:endParaRPr lang="en-US" sz="1800">
              <a:latin typeface="Segoe UI"/>
              <a:cs typeface="Segoe UI"/>
            </a:endParaRPr>
          </a:p>
        </p:txBody>
      </p:sp>
      <p:pic>
        <p:nvPicPr>
          <p:cNvPr id="4" name="Picture 2" descr="Python Software Foundation">
            <a:extLst>
              <a:ext uri="{FF2B5EF4-FFF2-40B4-BE49-F238E27FC236}">
                <a16:creationId xmlns:a16="http://schemas.microsoft.com/office/drawing/2014/main" id="{96C1B42A-FF32-4AA9-0A16-33B6C57D539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78938" b="14583"/>
          <a:stretch/>
        </p:blipFill>
        <p:spPr bwMode="auto">
          <a:xfrm>
            <a:off x="6236419" y="1332470"/>
            <a:ext cx="1142192" cy="1137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3567F4E1-3E3E-7924-0C26-F10CB257663B}"/>
              </a:ext>
            </a:extLst>
          </p:cNvPr>
          <p:cNvSpPr txBox="1">
            <a:spLocks/>
          </p:cNvSpPr>
          <p:nvPr/>
        </p:nvSpPr>
        <p:spPr>
          <a:xfrm>
            <a:off x="6338705" y="2544685"/>
            <a:ext cx="1069935" cy="46924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Python</a:t>
            </a:r>
            <a:endParaRPr lang="en-US" sz="1800">
              <a:cs typeface="Arial"/>
            </a:endParaRPr>
          </a:p>
        </p:txBody>
      </p:sp>
      <p:sp>
        <p:nvSpPr>
          <p:cNvPr id="7" name="Rectangle 6">
            <a:extLst>
              <a:ext uri="{FF2B5EF4-FFF2-40B4-BE49-F238E27FC236}">
                <a16:creationId xmlns:a16="http://schemas.microsoft.com/office/drawing/2014/main" id="{DC9A8D93-5C3B-8D4E-C0D9-598717B70122}"/>
              </a:ext>
            </a:extLst>
          </p:cNvPr>
          <p:cNvSpPr/>
          <p:nvPr/>
        </p:nvSpPr>
        <p:spPr bwMode="auto">
          <a:xfrm>
            <a:off x="904188" y="4191324"/>
            <a:ext cx="9867631" cy="1991600"/>
          </a:xfrm>
          <a:prstGeom prst="rect">
            <a:avLst/>
          </a:prstGeom>
          <a:noFill/>
          <a:ln w="28575">
            <a:solidFill>
              <a:srgbClr val="2454C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9FF8E1E9-8242-3AED-ED99-89A251459D7E}"/>
              </a:ext>
            </a:extLst>
          </p:cNvPr>
          <p:cNvGrpSpPr/>
          <p:nvPr/>
        </p:nvGrpSpPr>
        <p:grpSpPr>
          <a:xfrm>
            <a:off x="6006114" y="4429477"/>
            <a:ext cx="964298" cy="1873004"/>
            <a:chOff x="13279475" y="3350399"/>
            <a:chExt cx="2160476" cy="4047403"/>
          </a:xfrm>
        </p:grpSpPr>
        <p:pic>
          <p:nvPicPr>
            <p:cNvPr id="10" name="Graphic 7">
              <a:extLst>
                <a:ext uri="{FF2B5EF4-FFF2-40B4-BE49-F238E27FC236}">
                  <a16:creationId xmlns:a16="http://schemas.microsoft.com/office/drawing/2014/main" id="{26F1467B-2EEC-2B9B-C0DC-4D6E39CD2536}"/>
                </a:ext>
              </a:extLst>
            </p:cNvPr>
            <p:cNvPicPr>
              <a:picLocks noChangeAspect="1"/>
            </p:cNvPicPr>
            <p:nvPr/>
          </p:nvPicPr>
          <p:blipFill>
            <a:blip r:embed="rId7">
              <a:extLst>
                <a:ext uri="{96DAC541-7B7A-43D3-8B79-37D633B846F1}">
                  <asvg:svgBlip xmlns:asvg="http://schemas.microsoft.com/office/drawing/2016/SVG/main" r:embed="rId12"/>
                </a:ext>
              </a:extLst>
            </a:blip>
            <a:stretch>
              <a:fillRect/>
            </a:stretch>
          </p:blipFill>
          <p:spPr>
            <a:xfrm>
              <a:off x="13413123" y="3350399"/>
              <a:ext cx="2026827" cy="2046962"/>
            </a:xfrm>
            <a:prstGeom prst="rect">
              <a:avLst/>
            </a:prstGeom>
          </p:spPr>
        </p:pic>
        <p:sp>
          <p:nvSpPr>
            <p:cNvPr id="11" name="Text Placeholder 5">
              <a:extLst>
                <a:ext uri="{FF2B5EF4-FFF2-40B4-BE49-F238E27FC236}">
                  <a16:creationId xmlns:a16="http://schemas.microsoft.com/office/drawing/2014/main" id="{91144DE6-CA18-F886-B527-6D4F29F8562A}"/>
                </a:ext>
              </a:extLst>
            </p:cNvPr>
            <p:cNvSpPr txBox="1">
              <a:spLocks/>
            </p:cNvSpPr>
            <p:nvPr/>
          </p:nvSpPr>
          <p:spPr>
            <a:xfrm>
              <a:off x="13279475" y="5596128"/>
              <a:ext cx="2160476" cy="1801674"/>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grpSp>
      <p:sp>
        <p:nvSpPr>
          <p:cNvPr id="12" name="Text Placeholder 5">
            <a:extLst>
              <a:ext uri="{FF2B5EF4-FFF2-40B4-BE49-F238E27FC236}">
                <a16:creationId xmlns:a16="http://schemas.microsoft.com/office/drawing/2014/main" id="{4FD7F80E-A9AA-7924-13F1-D11FB3EF4FD7}"/>
              </a:ext>
            </a:extLst>
          </p:cNvPr>
          <p:cNvSpPr txBox="1">
            <a:spLocks/>
          </p:cNvSpPr>
          <p:nvPr/>
        </p:nvSpPr>
        <p:spPr>
          <a:xfrm>
            <a:off x="1115288" y="4485173"/>
            <a:ext cx="1554165" cy="145894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cs typeface="Segoe UI Semilight"/>
              </a:rPr>
              <a:t>Azure</a:t>
            </a:r>
          </a:p>
          <a:p>
            <a:pPr algn="ctr" defTabSz="1865484">
              <a:defRPr/>
            </a:pPr>
            <a:r>
              <a:rPr lang="en-US" sz="2000">
                <a:cs typeface="Segoe UI Semilight"/>
              </a:rPr>
              <a:t>App Service</a:t>
            </a:r>
          </a:p>
          <a:p>
            <a:pPr algn="ctr" defTabSz="1865484">
              <a:defRPr/>
            </a:pPr>
            <a:r>
              <a:rPr lang="en-US" sz="2000">
                <a:cs typeface="Segoe UI Semilight"/>
              </a:rPr>
              <a:t>or</a:t>
            </a:r>
          </a:p>
          <a:p>
            <a:pPr algn="ctr" defTabSz="1865484">
              <a:defRPr/>
            </a:pPr>
            <a:r>
              <a:rPr lang="en-US" sz="2000">
                <a:cs typeface="Segoe UI Semilight"/>
              </a:rPr>
              <a:t>Local server</a:t>
            </a:r>
          </a:p>
        </p:txBody>
      </p:sp>
      <p:grpSp>
        <p:nvGrpSpPr>
          <p:cNvPr id="13" name="Group 12">
            <a:extLst>
              <a:ext uri="{FF2B5EF4-FFF2-40B4-BE49-F238E27FC236}">
                <a16:creationId xmlns:a16="http://schemas.microsoft.com/office/drawing/2014/main" id="{F152FF68-C443-0460-6842-7286FDE81BA6}"/>
              </a:ext>
            </a:extLst>
          </p:cNvPr>
          <p:cNvGrpSpPr/>
          <p:nvPr/>
        </p:nvGrpSpPr>
        <p:grpSpPr>
          <a:xfrm>
            <a:off x="3913618" y="4388058"/>
            <a:ext cx="1097414" cy="1763242"/>
            <a:chOff x="17227279" y="3221354"/>
            <a:chExt cx="2458717" cy="3810217"/>
          </a:xfrm>
        </p:grpSpPr>
        <p:pic>
          <p:nvPicPr>
            <p:cNvPr id="14" name="Graphic 13">
              <a:extLst>
                <a:ext uri="{FF2B5EF4-FFF2-40B4-BE49-F238E27FC236}">
                  <a16:creationId xmlns:a16="http://schemas.microsoft.com/office/drawing/2014/main" id="{E4E5DB52-9E12-57E5-D586-CFD578FEDC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27279" y="3221354"/>
              <a:ext cx="2457747" cy="2457450"/>
            </a:xfrm>
            <a:prstGeom prst="rect">
              <a:avLst/>
            </a:prstGeom>
          </p:spPr>
        </p:pic>
        <p:sp>
          <p:nvSpPr>
            <p:cNvPr id="15" name="Text Placeholder 5">
              <a:extLst>
                <a:ext uri="{FF2B5EF4-FFF2-40B4-BE49-F238E27FC236}">
                  <a16:creationId xmlns:a16="http://schemas.microsoft.com/office/drawing/2014/main" id="{03664041-65C5-25F3-5A0D-4810C2ED5455}"/>
                </a:ext>
              </a:extLst>
            </p:cNvPr>
            <p:cNvSpPr txBox="1">
              <a:spLocks/>
            </p:cNvSpPr>
            <p:nvPr/>
          </p:nvSpPr>
          <p:spPr>
            <a:xfrm>
              <a:off x="17286127" y="5580888"/>
              <a:ext cx="2399869" cy="145068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Storage</a:t>
              </a:r>
              <a:endParaRPr lang="en-US" sz="1800"/>
            </a:p>
          </p:txBody>
        </p:sp>
      </p:grpSp>
      <p:sp>
        <p:nvSpPr>
          <p:cNvPr id="16" name="Text Placeholder 5">
            <a:extLst>
              <a:ext uri="{FF2B5EF4-FFF2-40B4-BE49-F238E27FC236}">
                <a16:creationId xmlns:a16="http://schemas.microsoft.com/office/drawing/2014/main" id="{E10CA824-EA27-045A-8BEB-AD2655588F6B}"/>
              </a:ext>
            </a:extLst>
          </p:cNvPr>
          <p:cNvSpPr txBox="1">
            <a:spLocks/>
          </p:cNvSpPr>
          <p:nvPr/>
        </p:nvSpPr>
        <p:spPr>
          <a:xfrm rot="16200000">
            <a:off x="-264534" y="5041430"/>
            <a:ext cx="1740422" cy="39316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CHAT APP</a:t>
            </a:r>
            <a:endParaRPr lang="en-US" sz="2000">
              <a:cs typeface="Arial"/>
            </a:endParaRPr>
          </a:p>
        </p:txBody>
      </p:sp>
      <p:grpSp>
        <p:nvGrpSpPr>
          <p:cNvPr id="39" name="Group 38">
            <a:extLst>
              <a:ext uri="{FF2B5EF4-FFF2-40B4-BE49-F238E27FC236}">
                <a16:creationId xmlns:a16="http://schemas.microsoft.com/office/drawing/2014/main" id="{46CFEADB-22B5-A9C2-4CC4-16A8E9B805B0}"/>
              </a:ext>
            </a:extLst>
          </p:cNvPr>
          <p:cNvGrpSpPr/>
          <p:nvPr/>
        </p:nvGrpSpPr>
        <p:grpSpPr>
          <a:xfrm>
            <a:off x="7965494" y="4291617"/>
            <a:ext cx="1481750" cy="1916902"/>
            <a:chOff x="8479546" y="3038475"/>
            <a:chExt cx="3319807" cy="4142263"/>
          </a:xfrm>
        </p:grpSpPr>
        <p:pic>
          <p:nvPicPr>
            <p:cNvPr id="47" name="Graphic 4">
              <a:extLst>
                <a:ext uri="{FF2B5EF4-FFF2-40B4-BE49-F238E27FC236}">
                  <a16:creationId xmlns:a16="http://schemas.microsoft.com/office/drawing/2014/main" id="{E4329C9C-7375-7850-4C76-2746EB1149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30838" y="3038475"/>
              <a:ext cx="2655893" cy="2655570"/>
            </a:xfrm>
            <a:prstGeom prst="rect">
              <a:avLst/>
            </a:prstGeom>
          </p:spPr>
        </p:pic>
        <p:sp>
          <p:nvSpPr>
            <p:cNvPr id="48" name="Text Placeholder 5">
              <a:extLst>
                <a:ext uri="{FF2B5EF4-FFF2-40B4-BE49-F238E27FC236}">
                  <a16:creationId xmlns:a16="http://schemas.microsoft.com/office/drawing/2014/main" id="{99E44A64-6468-1514-3F28-D831B025F503}"/>
                </a:ext>
              </a:extLst>
            </p:cNvPr>
            <p:cNvSpPr txBox="1">
              <a:spLocks/>
            </p:cNvSpPr>
            <p:nvPr/>
          </p:nvSpPr>
          <p:spPr>
            <a:xfrm>
              <a:off x="8479546" y="5580891"/>
              <a:ext cx="3319807" cy="159984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Azure</a:t>
              </a:r>
              <a:endParaRPr lang="en-US" sz="2400">
                <a:latin typeface="+mj-lt"/>
                <a:cs typeface="Arial"/>
              </a:endParaRPr>
            </a:p>
            <a:p>
              <a:pPr marL="0" indent="0" algn="ctr" defTabSz="1865484">
                <a:buNone/>
                <a:defRPr/>
              </a:pPr>
              <a:r>
                <a:rPr lang="en-US" sz="1800">
                  <a:latin typeface="+mj-lt"/>
                  <a:cs typeface="Segoe UI Semilight"/>
                </a:rPr>
                <a:t>AI Search</a:t>
              </a:r>
              <a:endParaRPr lang="en-US" sz="2400">
                <a:cs typeface="Arial"/>
              </a:endParaRPr>
            </a:p>
          </p:txBody>
        </p:sp>
      </p:grpSp>
    </p:spTree>
    <p:extLst>
      <p:ext uri="{BB962C8B-B14F-4D97-AF65-F5344CB8AC3E}">
        <p14:creationId xmlns:p14="http://schemas.microsoft.com/office/powerpoint/2010/main" val="705196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B6309-53D4-7857-EA9F-D0211CA0D2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077D7-563A-74D8-3877-10050B7B3E23}"/>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Code walkthrough</a:t>
            </a:r>
            <a:endParaRPr lang="en-US">
              <a:latin typeface="Segoe UI Semibold" panose="020B0702040204020203" pitchFamily="34" charset="0"/>
              <a:cs typeface="Segoe UI Semibold" panose="020B0702040204020203" pitchFamily="34" charset="0"/>
            </a:endParaRPr>
          </a:p>
        </p:txBody>
      </p:sp>
      <p:sp>
        <p:nvSpPr>
          <p:cNvPr id="6" name="Content Placeholder 4">
            <a:extLst>
              <a:ext uri="{FF2B5EF4-FFF2-40B4-BE49-F238E27FC236}">
                <a16:creationId xmlns:a16="http://schemas.microsoft.com/office/drawing/2014/main" id="{4A89BF81-F0E7-D125-44CB-048DDA632F2C}"/>
              </a:ext>
            </a:extLst>
          </p:cNvPr>
          <p:cNvSpPr txBox="1">
            <a:spLocks/>
          </p:cNvSpPr>
          <p:nvPr/>
        </p:nvSpPr>
        <p:spPr>
          <a:xfrm>
            <a:off x="1488277" y="1690688"/>
            <a:ext cx="2844600" cy="8894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accent1">
                    <a:lumMod val="60000"/>
                    <a:lumOff val="40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2400" b="1">
                <a:solidFill>
                  <a:schemeClr val="tx1"/>
                </a:solidFill>
                <a:latin typeface="Segoe UI Semibold" panose="020B0502040204020203" pitchFamily="34" charset="0"/>
                <a:cs typeface="Segoe UI Semibold" panose="020B0502040204020203" pitchFamily="34" charset="0"/>
              </a:rPr>
              <a:t>Typescript frontend</a:t>
            </a:r>
          </a:p>
          <a:p>
            <a:pPr marL="0" indent="0">
              <a:spcAft>
                <a:spcPts val="600"/>
              </a:spcAft>
              <a:buFont typeface="Wingdings" panose="05000000000000000000" pitchFamily="2" charset="2"/>
              <a:buNone/>
            </a:pPr>
            <a:r>
              <a:rPr lang="en-US" sz="2400">
                <a:solidFill>
                  <a:schemeClr val="tx1"/>
                </a:solidFill>
                <a:latin typeface="Segoe UI" panose="020B0502040204020203" pitchFamily="34" charset="0"/>
              </a:rPr>
              <a:t>(React, </a:t>
            </a:r>
            <a:r>
              <a:rPr lang="en-US" sz="2400" err="1">
                <a:solidFill>
                  <a:schemeClr val="tx1"/>
                </a:solidFill>
                <a:latin typeface="Segoe UI" panose="020B0502040204020203" pitchFamily="34" charset="0"/>
              </a:rPr>
              <a:t>FluentUI</a:t>
            </a:r>
            <a:r>
              <a:rPr lang="en-US" sz="2400">
                <a:solidFill>
                  <a:schemeClr val="tx1"/>
                </a:solidFill>
                <a:latin typeface="Segoe UI" panose="020B0502040204020203" pitchFamily="34" charset="0"/>
              </a:rPr>
              <a:t>)</a:t>
            </a:r>
          </a:p>
        </p:txBody>
      </p:sp>
      <p:sp>
        <p:nvSpPr>
          <p:cNvPr id="8" name="Content Placeholder 4">
            <a:extLst>
              <a:ext uri="{FF2B5EF4-FFF2-40B4-BE49-F238E27FC236}">
                <a16:creationId xmlns:a16="http://schemas.microsoft.com/office/drawing/2014/main" id="{D0719634-2A16-4171-6D87-E4470D193ED6}"/>
              </a:ext>
            </a:extLst>
          </p:cNvPr>
          <p:cNvSpPr txBox="1">
            <a:spLocks/>
          </p:cNvSpPr>
          <p:nvPr/>
        </p:nvSpPr>
        <p:spPr>
          <a:xfrm>
            <a:off x="7086279" y="1690688"/>
            <a:ext cx="2844600" cy="8894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accent1">
                    <a:lumMod val="60000"/>
                    <a:lumOff val="40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2400" b="1">
                <a:solidFill>
                  <a:schemeClr val="tx1"/>
                </a:solidFill>
                <a:latin typeface="Segoe UI Semibold" panose="020B0502040204020203" pitchFamily="34" charset="0"/>
                <a:cs typeface="Segoe UI Semibold" panose="020B0502040204020203" pitchFamily="34" charset="0"/>
              </a:rPr>
              <a:t>Python backend</a:t>
            </a:r>
          </a:p>
          <a:p>
            <a:pPr marL="0" indent="0">
              <a:spcAft>
                <a:spcPts val="600"/>
              </a:spcAft>
              <a:buFont typeface="Wingdings" panose="05000000000000000000" pitchFamily="2" charset="2"/>
              <a:buNone/>
            </a:pPr>
            <a:r>
              <a:rPr lang="en-US" sz="2400">
                <a:solidFill>
                  <a:schemeClr val="tx1"/>
                </a:solidFill>
                <a:latin typeface="Segoe UI" panose="020B0502040204020203" pitchFamily="34" charset="0"/>
              </a:rPr>
              <a:t>(Quart, </a:t>
            </a:r>
            <a:r>
              <a:rPr lang="en-US" sz="2400" err="1">
                <a:solidFill>
                  <a:schemeClr val="tx1"/>
                </a:solidFill>
                <a:latin typeface="Segoe UI" panose="020B0502040204020203" pitchFamily="34" charset="0"/>
              </a:rPr>
              <a:t>Uvicorn</a:t>
            </a:r>
            <a:r>
              <a:rPr lang="en-US" sz="2400">
                <a:solidFill>
                  <a:schemeClr val="tx1"/>
                </a:solidFill>
                <a:latin typeface="Segoe UI" panose="020B0502040204020203" pitchFamily="34" charset="0"/>
              </a:rPr>
              <a:t>)</a:t>
            </a:r>
          </a:p>
        </p:txBody>
      </p:sp>
      <p:sp>
        <p:nvSpPr>
          <p:cNvPr id="17" name="TextBox 16">
            <a:extLst>
              <a:ext uri="{FF2B5EF4-FFF2-40B4-BE49-F238E27FC236}">
                <a16:creationId xmlns:a16="http://schemas.microsoft.com/office/drawing/2014/main" id="{B9281DE9-5AC3-FF1D-2818-7D0C9873B5B6}"/>
              </a:ext>
            </a:extLst>
          </p:cNvPr>
          <p:cNvSpPr txBox="1"/>
          <p:nvPr/>
        </p:nvSpPr>
        <p:spPr>
          <a:xfrm>
            <a:off x="957470" y="2892287"/>
            <a:ext cx="2223052"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chat.tsx</a:t>
            </a:r>
            <a:endParaRPr lang="en-US">
              <a:solidFill>
                <a:schemeClr val="bg1"/>
              </a:solidFill>
              <a:latin typeface="Consolas" panose="020B0609020204030204" pitchFamily="49" charset="0"/>
              <a:cs typeface="Consolas" panose="020B0609020204030204" pitchFamily="49" charset="0"/>
            </a:endParaRPr>
          </a:p>
          <a:p>
            <a:r>
              <a:rPr lang="en-US" err="1">
                <a:solidFill>
                  <a:schemeClr val="bg1"/>
                </a:solidFill>
                <a:latin typeface="Consolas" panose="020B0609020204030204" pitchFamily="49" charset="0"/>
                <a:cs typeface="Consolas" panose="020B0609020204030204" pitchFamily="49" charset="0"/>
              </a:rPr>
              <a:t>makeApiRequest</a:t>
            </a:r>
            <a:r>
              <a:rPr lang="en-US">
                <a:solidFill>
                  <a:schemeClr val="bg1"/>
                </a:solidFill>
                <a:latin typeface="Consolas" panose="020B0609020204030204" pitchFamily="49" charset="0"/>
                <a:cs typeface="Consolas" panose="020B0609020204030204" pitchFamily="49" charset="0"/>
              </a:rPr>
              <a:t>()</a:t>
            </a:r>
          </a:p>
        </p:txBody>
      </p:sp>
      <p:sp>
        <p:nvSpPr>
          <p:cNvPr id="18" name="TextBox 17">
            <a:extLst>
              <a:ext uri="{FF2B5EF4-FFF2-40B4-BE49-F238E27FC236}">
                <a16:creationId xmlns:a16="http://schemas.microsoft.com/office/drawing/2014/main" id="{633CD0B6-72BB-F1E7-287D-4D2B2AC955BC}"/>
              </a:ext>
            </a:extLst>
          </p:cNvPr>
          <p:cNvSpPr txBox="1"/>
          <p:nvPr/>
        </p:nvSpPr>
        <p:spPr>
          <a:xfrm>
            <a:off x="3608945" y="2892286"/>
            <a:ext cx="1404355"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api.ts</a:t>
            </a:r>
            <a:endParaRPr lang="en-US">
              <a:solidFill>
                <a:schemeClr val="bg1"/>
              </a:solidFill>
              <a:latin typeface="Consolas" panose="020B0609020204030204" pitchFamily="49" charset="0"/>
              <a:cs typeface="Consolas" panose="020B0609020204030204" pitchFamily="49" charset="0"/>
            </a:endParaRPr>
          </a:p>
          <a:p>
            <a:r>
              <a:rPr lang="en-US" err="1">
                <a:solidFill>
                  <a:schemeClr val="bg1"/>
                </a:solidFill>
                <a:latin typeface="Consolas" panose="020B0609020204030204" pitchFamily="49" charset="0"/>
                <a:cs typeface="Consolas" panose="020B0609020204030204" pitchFamily="49" charset="0"/>
              </a:rPr>
              <a:t>chatApi</a:t>
            </a:r>
            <a:r>
              <a:rPr lang="en-US">
                <a:solidFill>
                  <a:schemeClr val="bg1"/>
                </a:solidFill>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CEDD5A8E-45EC-06ED-9A22-BA5F2B7B9AA0}"/>
              </a:ext>
            </a:extLst>
          </p:cNvPr>
          <p:cNvSpPr txBox="1"/>
          <p:nvPr/>
        </p:nvSpPr>
        <p:spPr>
          <a:xfrm>
            <a:off x="5416829" y="3568434"/>
            <a:ext cx="1169504"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app.py</a:t>
            </a:r>
            <a:endParaRPr lang="en-US">
              <a:solidFill>
                <a:schemeClr val="bg1"/>
              </a:solidFill>
              <a:latin typeface="Consolas" panose="020B0609020204030204" pitchFamily="49" charset="0"/>
              <a:cs typeface="Consolas" panose="020B0609020204030204" pitchFamily="49" charset="0"/>
            </a:endParaRPr>
          </a:p>
          <a:p>
            <a:r>
              <a:rPr lang="en-US">
                <a:solidFill>
                  <a:schemeClr val="bg1"/>
                </a:solidFill>
                <a:latin typeface="Consolas" panose="020B0609020204030204" pitchFamily="49" charset="0"/>
                <a:cs typeface="Consolas" panose="020B0609020204030204" pitchFamily="49" charset="0"/>
              </a:rPr>
              <a:t>chat()</a:t>
            </a:r>
          </a:p>
        </p:txBody>
      </p:sp>
      <p:sp>
        <p:nvSpPr>
          <p:cNvPr id="20" name="TextBox 19">
            <a:extLst>
              <a:ext uri="{FF2B5EF4-FFF2-40B4-BE49-F238E27FC236}">
                <a16:creationId xmlns:a16="http://schemas.microsoft.com/office/drawing/2014/main" id="{408D4F50-36D8-4E1A-206B-7B10E8E3D395}"/>
              </a:ext>
            </a:extLst>
          </p:cNvPr>
          <p:cNvSpPr txBox="1"/>
          <p:nvPr/>
        </p:nvSpPr>
        <p:spPr>
          <a:xfrm>
            <a:off x="6944141" y="3568434"/>
            <a:ext cx="3456088"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chatreadretrieveread.py</a:t>
            </a:r>
            <a:endParaRPr lang="en-US">
              <a:solidFill>
                <a:schemeClr val="bg1"/>
              </a:solidFill>
              <a:latin typeface="Consolas" panose="020B0609020204030204" pitchFamily="49" charset="0"/>
              <a:cs typeface="Consolas" panose="020B0609020204030204" pitchFamily="49" charset="0"/>
            </a:endParaRPr>
          </a:p>
          <a:p>
            <a:r>
              <a:rPr lang="en-US">
                <a:solidFill>
                  <a:schemeClr val="bg1"/>
                </a:solidFill>
                <a:latin typeface="Consolas" panose="020B0609020204030204" pitchFamily="49" charset="0"/>
                <a:cs typeface="Consolas" panose="020B0609020204030204" pitchFamily="49" charset="0"/>
              </a:rPr>
              <a:t>run()</a:t>
            </a:r>
          </a:p>
        </p:txBody>
      </p:sp>
      <p:sp>
        <p:nvSpPr>
          <p:cNvPr id="21" name="TextBox 20">
            <a:extLst>
              <a:ext uri="{FF2B5EF4-FFF2-40B4-BE49-F238E27FC236}">
                <a16:creationId xmlns:a16="http://schemas.microsoft.com/office/drawing/2014/main" id="{67968B9A-E6EE-2F8D-9941-C4D27ED551FA}"/>
              </a:ext>
            </a:extLst>
          </p:cNvPr>
          <p:cNvSpPr txBox="1"/>
          <p:nvPr/>
        </p:nvSpPr>
        <p:spPr>
          <a:xfrm>
            <a:off x="6944140" y="4781437"/>
            <a:ext cx="3792987" cy="1477328"/>
          </a:xfrm>
          <a:prstGeom prst="rect">
            <a:avLst/>
          </a:prstGeom>
          <a:solidFill>
            <a:schemeClr val="tx1"/>
          </a:solidFill>
        </p:spPr>
        <p:txBody>
          <a:bodyPr wrap="square" rtlCol="0">
            <a:spAutoFit/>
          </a:bodyPr>
          <a:lstStyle/>
          <a:p>
            <a:r>
              <a:rPr lang="en-US" err="1">
                <a:solidFill>
                  <a:schemeClr val="bg1"/>
                </a:solidFill>
                <a:latin typeface="Consolas" panose="020B0609020204030204" pitchFamily="49" charset="0"/>
                <a:cs typeface="Consolas" panose="020B0609020204030204" pitchFamily="49" charset="0"/>
              </a:rPr>
              <a:t>get_search_query</a:t>
            </a:r>
            <a:r>
              <a:rPr lang="en-US">
                <a:solidFill>
                  <a:schemeClr val="bg1"/>
                </a:solidFill>
                <a:latin typeface="Consolas" panose="020B0609020204030204" pitchFamily="49" charset="0"/>
                <a:cs typeface="Consolas" panose="020B0609020204030204" pitchFamily="49" charset="0"/>
              </a:rPr>
              <a:t>()</a:t>
            </a:r>
          </a:p>
          <a:p>
            <a:r>
              <a:rPr lang="en-US" err="1">
                <a:solidFill>
                  <a:schemeClr val="bg1"/>
                </a:solidFill>
                <a:latin typeface="Consolas" panose="020B0609020204030204" pitchFamily="49" charset="0"/>
                <a:cs typeface="Consolas" panose="020B0609020204030204" pitchFamily="49" charset="0"/>
              </a:rPr>
              <a:t>compute_text_embedding</a:t>
            </a:r>
            <a:r>
              <a:rPr lang="en-US">
                <a:solidFill>
                  <a:schemeClr val="bg1"/>
                </a:solidFill>
                <a:latin typeface="Consolas" panose="020B0609020204030204" pitchFamily="49" charset="0"/>
                <a:cs typeface="Consolas" panose="020B0609020204030204" pitchFamily="49" charset="0"/>
              </a:rPr>
              <a:t>()</a:t>
            </a:r>
          </a:p>
          <a:p>
            <a:r>
              <a:rPr lang="en-US">
                <a:solidFill>
                  <a:schemeClr val="bg1"/>
                </a:solidFill>
                <a:latin typeface="Consolas" panose="020B0609020204030204" pitchFamily="49" charset="0"/>
                <a:cs typeface="Consolas" panose="020B0609020204030204" pitchFamily="49" charset="0"/>
              </a:rPr>
              <a:t>search()</a:t>
            </a:r>
          </a:p>
          <a:p>
            <a:r>
              <a:rPr lang="en-US" err="1">
                <a:solidFill>
                  <a:schemeClr val="bg1"/>
                </a:solidFill>
                <a:latin typeface="Consolas" panose="020B0609020204030204" pitchFamily="49" charset="0"/>
                <a:cs typeface="Consolas" panose="020B0609020204030204" pitchFamily="49" charset="0"/>
              </a:rPr>
              <a:t>get_messages_from_history</a:t>
            </a:r>
            <a:r>
              <a:rPr lang="en-US">
                <a:solidFill>
                  <a:schemeClr val="bg1"/>
                </a:solidFill>
                <a:latin typeface="Consolas" panose="020B0609020204030204" pitchFamily="49" charset="0"/>
                <a:cs typeface="Consolas" panose="020B0609020204030204" pitchFamily="49" charset="0"/>
              </a:rPr>
              <a:t>()</a:t>
            </a:r>
          </a:p>
          <a:p>
            <a:r>
              <a:rPr lang="en-US" err="1">
                <a:solidFill>
                  <a:schemeClr val="bg1"/>
                </a:solidFill>
                <a:latin typeface="Consolas" panose="020B0609020204030204" pitchFamily="49" charset="0"/>
                <a:cs typeface="Consolas" panose="020B0609020204030204" pitchFamily="49" charset="0"/>
              </a:rPr>
              <a:t>chat.completions.create</a:t>
            </a:r>
            <a:r>
              <a:rPr lang="en-US">
                <a:solidFill>
                  <a:schemeClr val="bg1"/>
                </a:solidFill>
                <a:latin typeface="Consolas" panose="020B0609020204030204" pitchFamily="49" charset="0"/>
                <a:cs typeface="Consolas" panose="020B0609020204030204" pitchFamily="49" charset="0"/>
              </a:rPr>
              <a:t>()</a:t>
            </a:r>
          </a:p>
        </p:txBody>
      </p:sp>
      <p:cxnSp>
        <p:nvCxnSpPr>
          <p:cNvPr id="22" name="Straight Arrow Connector 21">
            <a:extLst>
              <a:ext uri="{FF2B5EF4-FFF2-40B4-BE49-F238E27FC236}">
                <a16:creationId xmlns:a16="http://schemas.microsoft.com/office/drawing/2014/main" id="{8889A1E5-6599-3FA8-F676-8ADB7DBCB710}"/>
              </a:ext>
            </a:extLst>
          </p:cNvPr>
          <p:cNvCxnSpPr>
            <a:cxnSpLocks/>
            <a:stCxn id="17" idx="3"/>
            <a:endCxn id="18" idx="1"/>
          </p:cNvCxnSpPr>
          <p:nvPr/>
        </p:nvCxnSpPr>
        <p:spPr>
          <a:xfrm flipV="1">
            <a:off x="3180522" y="3215452"/>
            <a:ext cx="42842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C763EDE-5B3C-941D-FFDA-9C91FDEFA019}"/>
              </a:ext>
            </a:extLst>
          </p:cNvPr>
          <p:cNvCxnSpPr>
            <a:cxnSpLocks/>
            <a:stCxn id="19" idx="3"/>
            <a:endCxn id="20" idx="1"/>
          </p:cNvCxnSpPr>
          <p:nvPr/>
        </p:nvCxnSpPr>
        <p:spPr>
          <a:xfrm>
            <a:off x="6586333" y="3891600"/>
            <a:ext cx="357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E5F6FCD-409E-483A-8222-365C65C69924}"/>
              </a:ext>
            </a:extLst>
          </p:cNvPr>
          <p:cNvCxnSpPr>
            <a:cxnSpLocks/>
          </p:cNvCxnSpPr>
          <p:nvPr/>
        </p:nvCxnSpPr>
        <p:spPr>
          <a:xfrm>
            <a:off x="7240952" y="4214765"/>
            <a:ext cx="0" cy="566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38AD27AA-59E7-755F-87CA-FF7A52EE4228}"/>
              </a:ext>
            </a:extLst>
          </p:cNvPr>
          <p:cNvSpPr/>
          <p:nvPr/>
        </p:nvSpPr>
        <p:spPr>
          <a:xfrm>
            <a:off x="5123648" y="1828800"/>
            <a:ext cx="45719" cy="4572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7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95833E-6 3.33333E-6 L -3.95833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3.95833E-6 3.33333E-6 L -3.95833E-6 0.03541 " pathEditMode="relative" rAng="0" ptsTypes="AA">
                                      <p:cBhvr>
                                        <p:cTn id="1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B777-B2CC-3334-5DB3-6974BE01052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1A6E573F-0AC6-0443-EC79-73998D273A7D}"/>
              </a:ext>
            </a:extLst>
          </p:cNvPr>
          <p:cNvSpPr>
            <a:spLocks noGrp="1"/>
          </p:cNvSpPr>
          <p:nvPr>
            <p:ph type="title"/>
          </p:nvPr>
        </p:nvSpPr>
        <p:spPr/>
        <p:txBody>
          <a:bodyPr/>
          <a:lstStyle/>
          <a:p>
            <a:r>
              <a:rPr lang="en-US" dirty="0" err="1"/>
              <a:t>RAGHack</a:t>
            </a:r>
            <a:r>
              <a:rPr lang="en-US" dirty="0"/>
              <a:t> submission process</a:t>
            </a:r>
          </a:p>
        </p:txBody>
      </p:sp>
      <p:sp>
        <p:nvSpPr>
          <p:cNvPr id="7" name="Content Placeholder 2">
            <a:extLst>
              <a:ext uri="{FF2B5EF4-FFF2-40B4-BE49-F238E27FC236}">
                <a16:creationId xmlns:a16="http://schemas.microsoft.com/office/drawing/2014/main" id="{A05CC5C4-08C5-3B6D-191B-237C1D49F972}"/>
              </a:ext>
            </a:extLst>
          </p:cNvPr>
          <p:cNvSpPr txBox="1">
            <a:spLocks/>
          </p:cNvSpPr>
          <p:nvPr/>
        </p:nvSpPr>
        <p:spPr>
          <a:xfrm>
            <a:off x="588263" y="1448728"/>
            <a:ext cx="7815508" cy="480402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fontAlgn="base">
              <a:buFont typeface="+mj-lt"/>
              <a:buAutoNum type="arabicPeriod"/>
            </a:pPr>
            <a:r>
              <a:rPr lang="zh-CN" altLang="en-US" dirty="0">
                <a:latin typeface="Microsoft YaHei UI" panose="020B0503020204020204" pitchFamily="34" charset="-122"/>
                <a:ea typeface="Microsoft YaHei UI" panose="020B0503020204020204" pitchFamily="34" charset="-122"/>
              </a:rPr>
              <a:t>通过注册任何 </a:t>
            </a:r>
            <a:r>
              <a:rPr lang="en-US" dirty="0" err="1">
                <a:latin typeface="Microsoft YaHei UI" panose="020B0503020204020204" pitchFamily="34" charset="-122"/>
                <a:ea typeface="Microsoft YaHei UI" panose="020B0503020204020204" pitchFamily="34" charset="-122"/>
              </a:rPr>
              <a:t>RAGHack</a:t>
            </a:r>
            <a:r>
              <a:rPr lang="en-US" dirty="0">
                <a:latin typeface="Microsoft YaHei UI" panose="020B0503020204020204" pitchFamily="34" charset="-122"/>
                <a:ea typeface="Microsoft YaHei UI" panose="020B0503020204020204" pitchFamily="34" charset="-122"/>
              </a:rPr>
              <a:t> </a:t>
            </a:r>
            <a:r>
              <a:rPr lang="zh-CN" altLang="en-US" dirty="0">
                <a:latin typeface="Microsoft YaHei UI" panose="020B0503020204020204" pitchFamily="34" charset="-122"/>
                <a:ea typeface="Microsoft YaHei UI" panose="020B0503020204020204" pitchFamily="34" charset="-122"/>
              </a:rPr>
              <a:t>直播进行注册，链接如下： </a:t>
            </a:r>
            <a:r>
              <a:rPr lang="en-US" dirty="0">
                <a:solidFill>
                  <a:srgbClr val="FFFFFF"/>
                </a:solidFill>
                <a:latin typeface="Microsoft YaHei UI" panose="020B0503020204020204" pitchFamily="34" charset="-122"/>
                <a:ea typeface="Microsoft YaHei UI" panose="020B0503020204020204" pitchFamily="34" charset="-122"/>
                <a:hlinkClick r:id="rId3">
                  <a:extLst>
                    <a:ext uri="{A12FA001-AC4F-418D-AE19-62706E023703}">
                      <ahyp:hlinkClr xmlns:ahyp="http://schemas.microsoft.com/office/drawing/2018/hyperlinkcolor" val="tx"/>
                    </a:ext>
                  </a:extLst>
                </a:hlinkClick>
              </a:rPr>
              <a:t>aka.ms/raghack/streams</a:t>
            </a:r>
            <a:endParaRPr lang="en-US" dirty="0">
              <a:solidFill>
                <a:srgbClr val="FFFFFF"/>
              </a:solidFill>
              <a:latin typeface="Microsoft YaHei UI" panose="020B0503020204020204" pitchFamily="34" charset="-122"/>
              <a:ea typeface="Microsoft YaHei UI" panose="020B0503020204020204" pitchFamily="34" charset="-122"/>
            </a:endParaRPr>
          </a:p>
          <a:p>
            <a:pPr marL="514350" indent="-514350" fontAlgn="base">
              <a:buFont typeface="+mj-lt"/>
              <a:buAutoNum type="arabicPeriod"/>
            </a:pPr>
            <a:r>
              <a:rPr lang="zh-CN" altLang="en-US" dirty="0">
                <a:solidFill>
                  <a:srgbClr val="FFFFFF"/>
                </a:solidFill>
                <a:latin typeface="Microsoft YaHei UI" panose="020B0503020204020204" pitchFamily="34" charset="-122"/>
                <a:ea typeface="Microsoft YaHei UI" panose="020B0503020204020204" pitchFamily="34" charset="-122"/>
              </a:rPr>
              <a:t>太平洋时间 </a:t>
            </a:r>
            <a:r>
              <a:rPr lang="en-US" altLang="zh-CN" dirty="0">
                <a:solidFill>
                  <a:srgbClr val="FFFFFF"/>
                </a:solidFill>
                <a:latin typeface="Microsoft YaHei UI" panose="020B0503020204020204" pitchFamily="34" charset="-122"/>
                <a:ea typeface="Microsoft YaHei UI" panose="020B0503020204020204" pitchFamily="34" charset="-122"/>
              </a:rPr>
              <a:t>9 </a:t>
            </a:r>
            <a:r>
              <a:rPr lang="zh-CN" altLang="en-US" dirty="0">
                <a:solidFill>
                  <a:srgbClr val="FFFFFF"/>
                </a:solidFill>
                <a:latin typeface="Microsoft YaHei UI" panose="020B0503020204020204" pitchFamily="34" charset="-122"/>
                <a:ea typeface="Microsoft YaHei UI" panose="020B0503020204020204" pitchFamily="34" charset="-122"/>
              </a:rPr>
              <a:t>月 </a:t>
            </a:r>
            <a:r>
              <a:rPr lang="en-US" altLang="zh-CN" dirty="0">
                <a:solidFill>
                  <a:srgbClr val="FFFFFF"/>
                </a:solidFill>
                <a:latin typeface="Microsoft YaHei UI" panose="020B0503020204020204" pitchFamily="34" charset="-122"/>
                <a:ea typeface="Microsoft YaHei UI" panose="020B0503020204020204" pitchFamily="34" charset="-122"/>
              </a:rPr>
              <a:t>16 </a:t>
            </a:r>
            <a:r>
              <a:rPr lang="zh-CN" altLang="en-US" dirty="0">
                <a:solidFill>
                  <a:srgbClr val="FFFFFF"/>
                </a:solidFill>
                <a:latin typeface="Microsoft YaHei UI" panose="020B0503020204020204" pitchFamily="34" charset="-122"/>
                <a:ea typeface="Microsoft YaHei UI" panose="020B0503020204020204" pitchFamily="34" charset="-122"/>
              </a:rPr>
              <a:t>日晚上 </a:t>
            </a:r>
            <a:r>
              <a:rPr lang="en-US" altLang="zh-CN" dirty="0">
                <a:solidFill>
                  <a:srgbClr val="FFFFFF"/>
                </a:solidFill>
                <a:latin typeface="Microsoft YaHei UI" panose="020B0503020204020204" pitchFamily="34" charset="-122"/>
                <a:ea typeface="Microsoft YaHei UI" panose="020B0503020204020204" pitchFamily="34" charset="-122"/>
              </a:rPr>
              <a:t>11:59 </a:t>
            </a:r>
            <a:r>
              <a:rPr lang="zh-CN" altLang="en-US" dirty="0">
                <a:solidFill>
                  <a:srgbClr val="FFFFFF"/>
                </a:solidFill>
                <a:latin typeface="Microsoft YaHei UI" panose="020B0503020204020204" pitchFamily="34" charset="-122"/>
                <a:ea typeface="Microsoft YaHei UI" panose="020B0503020204020204" pitchFamily="34" charset="-122"/>
              </a:rPr>
              <a:t>之前，请在 </a:t>
            </a:r>
            <a:r>
              <a:rPr lang="en-US" dirty="0" err="1">
                <a:solidFill>
                  <a:srgbClr val="FFFFFF"/>
                </a:solidFill>
                <a:latin typeface="Microsoft YaHei UI" panose="020B0503020204020204" pitchFamily="34" charset="-122"/>
                <a:ea typeface="Microsoft YaHei UI" panose="020B0503020204020204" pitchFamily="34" charset="-122"/>
              </a:rPr>
              <a:t>aka.ms</a:t>
            </a:r>
            <a:r>
              <a:rPr lang="en-US" dirty="0">
                <a:solidFill>
                  <a:srgbClr val="FFFFFF"/>
                </a:solidFill>
                <a:latin typeface="Microsoft YaHei UI" panose="020B0503020204020204" pitchFamily="34" charset="-122"/>
                <a:ea typeface="Microsoft YaHei UI" panose="020B0503020204020204" pitchFamily="34" charset="-122"/>
              </a:rPr>
              <a:t>/</a:t>
            </a:r>
            <a:r>
              <a:rPr lang="en-US" dirty="0" err="1">
                <a:solidFill>
                  <a:srgbClr val="FFFFFF"/>
                </a:solidFill>
                <a:latin typeface="Microsoft YaHei UI" panose="020B0503020204020204" pitchFamily="34" charset="-122"/>
                <a:ea typeface="Microsoft YaHei UI" panose="020B0503020204020204" pitchFamily="34" charset="-122"/>
              </a:rPr>
              <a:t>raghack</a:t>
            </a:r>
            <a:r>
              <a:rPr lang="en-US" dirty="0">
                <a:solidFill>
                  <a:srgbClr val="FFFFFF"/>
                </a:solidFill>
                <a:latin typeface="Microsoft YaHei UI" panose="020B0503020204020204" pitchFamily="34" charset="-122"/>
                <a:ea typeface="Microsoft YaHei UI" panose="020B0503020204020204" pitchFamily="34" charset="-122"/>
              </a:rPr>
              <a:t> </a:t>
            </a:r>
            <a:r>
              <a:rPr lang="zh-CN" altLang="en-US" dirty="0">
                <a:solidFill>
                  <a:srgbClr val="FFFFFF"/>
                </a:solidFill>
                <a:latin typeface="Microsoft YaHei UI" panose="020B0503020204020204" pitchFamily="34" charset="-122"/>
                <a:ea typeface="Microsoft YaHei UI" panose="020B0503020204020204" pitchFamily="34" charset="-122"/>
              </a:rPr>
              <a:t>中提交问题并填写所有字段，以提交您的 </a:t>
            </a:r>
            <a:r>
              <a:rPr lang="en-US" dirty="0">
                <a:solidFill>
                  <a:srgbClr val="FFFFFF"/>
                </a:solidFill>
                <a:latin typeface="Microsoft YaHei UI" panose="020B0503020204020204" pitchFamily="34" charset="-122"/>
                <a:ea typeface="Microsoft YaHei UI" panose="020B0503020204020204" pitchFamily="34" charset="-122"/>
              </a:rPr>
              <a:t>hack。</a:t>
            </a:r>
            <a:r>
              <a:rPr lang="zh-CN" altLang="en-US" dirty="0">
                <a:solidFill>
                  <a:srgbClr val="FFFFFF"/>
                </a:solidFill>
                <a:latin typeface="Microsoft YaHei UI" panose="020B0503020204020204" pitchFamily="34" charset="-122"/>
                <a:ea typeface="Microsoft YaHei UI" panose="020B0503020204020204" pitchFamily="34" charset="-122"/>
              </a:rPr>
              <a:t>项目存储库和演示视频是必需的，部署的端点是可选的。如果有团队成员，请包括他们。</a:t>
            </a:r>
            <a:endParaRPr lang="en-US" altLang="zh-CN" dirty="0">
              <a:solidFill>
                <a:srgbClr val="FFFFFF"/>
              </a:solidFill>
              <a:latin typeface="Microsoft YaHei UI" panose="020B0503020204020204" pitchFamily="34" charset="-122"/>
              <a:ea typeface="Microsoft YaHei UI" panose="020B0503020204020204" pitchFamily="34" charset="-122"/>
            </a:endParaRPr>
          </a:p>
          <a:p>
            <a:pPr marL="514350" indent="-514350" fontAlgn="base">
              <a:buFont typeface="+mj-lt"/>
              <a:buAutoNum type="arabicPeriod"/>
            </a:pPr>
            <a:r>
              <a:rPr lang="zh-CN" altLang="en-US" dirty="0">
                <a:solidFill>
                  <a:srgbClr val="FFFFFF"/>
                </a:solidFill>
                <a:latin typeface="Microsoft YaHei UI" panose="020B0503020204020204" pitchFamily="34" charset="-122"/>
                <a:ea typeface="Microsoft YaHei UI" panose="020B0503020204020204" pitchFamily="34" charset="-122"/>
                <a:cs typeface="Segoe UI"/>
              </a:rPr>
              <a:t>等待几周让评委来评分！</a:t>
            </a:r>
            <a:endParaRPr lang="en-US" dirty="0">
              <a:solidFill>
                <a:srgbClr val="FFFFFF"/>
              </a:solidFill>
              <a:latin typeface="Microsoft YaHei UI" panose="020B0503020204020204" pitchFamily="34" charset="-122"/>
              <a:ea typeface="Microsoft YaHei UI" panose="020B0503020204020204" pitchFamily="34" charset="-122"/>
            </a:endParaRPr>
          </a:p>
          <a:p>
            <a:pPr marL="0" indent="0" fontAlgn="base">
              <a:buNone/>
            </a:pPr>
            <a:endParaRPr lang="en-US" dirty="0"/>
          </a:p>
          <a:p>
            <a:pPr marL="514350" indent="-514350" fontAlgn="base">
              <a:buFont typeface="+mj-lt"/>
              <a:buAutoNum type="arabicPeriod"/>
            </a:pPr>
            <a:endParaRPr lang="en-US" dirty="0"/>
          </a:p>
        </p:txBody>
      </p:sp>
      <p:pic>
        <p:nvPicPr>
          <p:cNvPr id="3" name="Picture 2" descr="A screenshot of a computer&#10;&#10;Description automatically generated">
            <a:extLst>
              <a:ext uri="{FF2B5EF4-FFF2-40B4-BE49-F238E27FC236}">
                <a16:creationId xmlns:a16="http://schemas.microsoft.com/office/drawing/2014/main" id="{7C694782-E94A-2B27-EFB6-7E9EFE67F9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3771" y="0"/>
            <a:ext cx="5876351" cy="6858000"/>
          </a:xfrm>
          <a:prstGeom prst="rect">
            <a:avLst/>
          </a:prstGeom>
          <a:ln>
            <a:solidFill>
              <a:schemeClr val="accent1">
                <a:lumMod val="75000"/>
              </a:schemeClr>
            </a:solidFill>
          </a:ln>
        </p:spPr>
      </p:pic>
    </p:spTree>
    <p:extLst>
      <p:ext uri="{BB962C8B-B14F-4D97-AF65-F5344CB8AC3E}">
        <p14:creationId xmlns:p14="http://schemas.microsoft.com/office/powerpoint/2010/main" val="1337417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9F1ED-9654-2CD4-D50A-81A0160C3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10F95-CAA5-F1E9-61FA-7E7B47509063}"/>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Search approach</a:t>
            </a:r>
            <a:endParaRPr lang="en-US">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746F0CF2-28A9-7099-84AB-3B3198712C7A}"/>
              </a:ext>
            </a:extLst>
          </p:cNvPr>
          <p:cNvGrpSpPr/>
          <p:nvPr/>
        </p:nvGrpSpPr>
        <p:grpSpPr>
          <a:xfrm>
            <a:off x="820271" y="1652591"/>
            <a:ext cx="4634698" cy="3769633"/>
            <a:chOff x="6494955" y="2281238"/>
            <a:chExt cx="4634698" cy="3333387"/>
          </a:xfrm>
        </p:grpSpPr>
        <p:grpSp>
          <p:nvGrpSpPr>
            <p:cNvPr id="4" name="Group 3">
              <a:extLst>
                <a:ext uri="{FF2B5EF4-FFF2-40B4-BE49-F238E27FC236}">
                  <a16:creationId xmlns:a16="http://schemas.microsoft.com/office/drawing/2014/main" id="{0AF568A0-6256-7862-B94B-88F502634512}"/>
                </a:ext>
              </a:extLst>
            </p:cNvPr>
            <p:cNvGrpSpPr/>
            <p:nvPr/>
          </p:nvGrpSpPr>
          <p:grpSpPr>
            <a:xfrm>
              <a:off x="6494955" y="2281238"/>
              <a:ext cx="4634698" cy="3333387"/>
              <a:chOff x="1580885" y="4080092"/>
              <a:chExt cx="2864841" cy="2772301"/>
            </a:xfrm>
          </p:grpSpPr>
          <p:sp>
            <p:nvSpPr>
              <p:cNvPr id="9" name="Flowchart: Magnetic Disk 4">
                <a:extLst>
                  <a:ext uri="{FF2B5EF4-FFF2-40B4-BE49-F238E27FC236}">
                    <a16:creationId xmlns:a16="http://schemas.microsoft.com/office/drawing/2014/main" id="{23D8807C-F5C7-516F-D057-7166D7C0C1BD}"/>
                  </a:ext>
                </a:extLst>
              </p:cNvPr>
              <p:cNvSpPr/>
              <p:nvPr/>
            </p:nvSpPr>
            <p:spPr>
              <a:xfrm>
                <a:off x="1580885" y="6143708"/>
                <a:ext cx="1145936" cy="708685"/>
              </a:xfrm>
              <a:prstGeom prst="flowChartMagneticDisk">
                <a:avLst/>
              </a:prstGeom>
              <a:solidFill>
                <a:schemeClr val="accent3"/>
              </a:solidFill>
              <a:ln w="127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chemeClr val="bg1"/>
                    </a:solidFill>
                  </a:rPr>
                  <a:t>Vector</a:t>
                </a:r>
              </a:p>
            </p:txBody>
          </p:sp>
          <p:sp>
            <p:nvSpPr>
              <p:cNvPr id="10" name="Flowchart: Magnetic Disk 5">
                <a:extLst>
                  <a:ext uri="{FF2B5EF4-FFF2-40B4-BE49-F238E27FC236}">
                    <a16:creationId xmlns:a16="http://schemas.microsoft.com/office/drawing/2014/main" id="{B5252249-3ABD-E267-BCC4-DE986F4161D2}"/>
                  </a:ext>
                </a:extLst>
              </p:cNvPr>
              <p:cNvSpPr/>
              <p:nvPr/>
            </p:nvSpPr>
            <p:spPr>
              <a:xfrm>
                <a:off x="3299790" y="6143708"/>
                <a:ext cx="1145936" cy="708685"/>
              </a:xfrm>
              <a:prstGeom prst="flowChartMagneticDisk">
                <a:avLst/>
              </a:prstGeom>
              <a:solidFill>
                <a:schemeClr val="accent3"/>
              </a:solidFill>
              <a:ln w="127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chemeClr val="bg1"/>
                    </a:solidFill>
                  </a:rPr>
                  <a:t>Keywords</a:t>
                </a:r>
              </a:p>
            </p:txBody>
          </p:sp>
          <p:sp>
            <p:nvSpPr>
              <p:cNvPr id="11" name="Rectangle: Rounded Corners 7">
                <a:extLst>
                  <a:ext uri="{FF2B5EF4-FFF2-40B4-BE49-F238E27FC236}">
                    <a16:creationId xmlns:a16="http://schemas.microsoft.com/office/drawing/2014/main" id="{45A92427-34D8-F4E1-E368-BE99CADFD9D4}"/>
                  </a:ext>
                </a:extLst>
              </p:cNvPr>
              <p:cNvSpPr/>
              <p:nvPr/>
            </p:nvSpPr>
            <p:spPr>
              <a:xfrm>
                <a:off x="2346700" y="5050550"/>
                <a:ext cx="1393707" cy="708685"/>
              </a:xfrm>
              <a:prstGeom prst="roundRect">
                <a:avLst/>
              </a:prstGeom>
              <a:solidFill>
                <a:schemeClr val="accent3"/>
              </a:solidFill>
              <a:ln w="127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chemeClr val="bg1"/>
                    </a:solidFill>
                  </a:rPr>
                  <a:t>Fusion</a:t>
                </a:r>
                <a:br>
                  <a:rPr lang="en-US">
                    <a:solidFill>
                      <a:schemeClr val="bg1"/>
                    </a:solidFill>
                  </a:rPr>
                </a:br>
                <a:r>
                  <a:rPr lang="en-US" sz="1400">
                    <a:solidFill>
                      <a:schemeClr val="bg1"/>
                    </a:solidFill>
                  </a:rPr>
                  <a:t>(RRF)</a:t>
                </a:r>
                <a:endParaRPr lang="en-US">
                  <a:solidFill>
                    <a:schemeClr val="bg1"/>
                  </a:solidFill>
                </a:endParaRPr>
              </a:p>
            </p:txBody>
          </p:sp>
          <p:sp>
            <p:nvSpPr>
              <p:cNvPr id="12" name="Rectangle: Rounded Corners 8">
                <a:extLst>
                  <a:ext uri="{FF2B5EF4-FFF2-40B4-BE49-F238E27FC236}">
                    <a16:creationId xmlns:a16="http://schemas.microsoft.com/office/drawing/2014/main" id="{579360F6-0A95-6409-73DA-8C22C2CB3063}"/>
                  </a:ext>
                </a:extLst>
              </p:cNvPr>
              <p:cNvSpPr/>
              <p:nvPr/>
            </p:nvSpPr>
            <p:spPr>
              <a:xfrm>
                <a:off x="2346700" y="4080092"/>
                <a:ext cx="1393707" cy="708685"/>
              </a:xfrm>
              <a:prstGeom prst="roundRect">
                <a:avLst/>
              </a:prstGeom>
              <a:solidFill>
                <a:schemeClr val="accent3"/>
              </a:solidFill>
              <a:ln w="127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solidFill>
                      <a:schemeClr val="bg1"/>
                    </a:solidFill>
                  </a:rPr>
                  <a:t>Reranking</a:t>
                </a:r>
              </a:p>
            </p:txBody>
          </p:sp>
          <p:cxnSp>
            <p:nvCxnSpPr>
              <p:cNvPr id="13" name="Straight Arrow Connector 12">
                <a:extLst>
                  <a:ext uri="{FF2B5EF4-FFF2-40B4-BE49-F238E27FC236}">
                    <a16:creationId xmlns:a16="http://schemas.microsoft.com/office/drawing/2014/main" id="{02076DC2-EB68-8817-C591-6CE027045D1E}"/>
                  </a:ext>
                </a:extLst>
              </p:cNvPr>
              <p:cNvCxnSpPr>
                <a:cxnSpLocks/>
                <a:stCxn id="11" idx="0"/>
                <a:endCxn id="12" idx="2"/>
              </p:cNvCxnSpPr>
              <p:nvPr/>
            </p:nvCxnSpPr>
            <p:spPr>
              <a:xfrm flipV="1">
                <a:off x="3043554" y="4788777"/>
                <a:ext cx="0" cy="261773"/>
              </a:xfrm>
              <a:prstGeom prst="straightConnector1">
                <a:avLst/>
              </a:prstGeom>
              <a:ln w="38100" cap="rnd">
                <a:solidFill>
                  <a:srgbClr val="8661C5"/>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5" name="Connector: Elbow 22">
              <a:extLst>
                <a:ext uri="{FF2B5EF4-FFF2-40B4-BE49-F238E27FC236}">
                  <a16:creationId xmlns:a16="http://schemas.microsoft.com/office/drawing/2014/main" id="{7F106135-5F8E-B5FE-894F-9825C843C80F}"/>
                </a:ext>
              </a:extLst>
            </p:cNvPr>
            <p:cNvCxnSpPr>
              <a:stCxn id="9" idx="1"/>
              <a:endCxn id="11" idx="2"/>
            </p:cNvCxnSpPr>
            <p:nvPr/>
          </p:nvCxnSpPr>
          <p:spPr>
            <a:xfrm rot="5400000" flipH="1" flipV="1">
              <a:off x="7910424" y="3811694"/>
              <a:ext cx="462286" cy="1439344"/>
            </a:xfrm>
            <a:prstGeom prst="bentConnector3">
              <a:avLst>
                <a:gd name="adj1" fmla="val 50000"/>
              </a:avLst>
            </a:prstGeom>
            <a:ln w="38100" cap="rnd">
              <a:solidFill>
                <a:srgbClr val="8661C5"/>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7" name="Connector: Elbow 23">
              <a:extLst>
                <a:ext uri="{FF2B5EF4-FFF2-40B4-BE49-F238E27FC236}">
                  <a16:creationId xmlns:a16="http://schemas.microsoft.com/office/drawing/2014/main" id="{29E85CC4-8CFB-BA56-EFC7-F510C5F997DC}"/>
                </a:ext>
              </a:extLst>
            </p:cNvPr>
            <p:cNvCxnSpPr>
              <a:cxnSpLocks/>
              <a:stCxn id="10" idx="1"/>
              <a:endCxn id="11" idx="2"/>
            </p:cNvCxnSpPr>
            <p:nvPr/>
          </p:nvCxnSpPr>
          <p:spPr>
            <a:xfrm rot="16200000" flipV="1">
              <a:off x="9300834" y="3860628"/>
              <a:ext cx="462286" cy="1341475"/>
            </a:xfrm>
            <a:prstGeom prst="bentConnector3">
              <a:avLst>
                <a:gd name="adj1" fmla="val 50000"/>
              </a:avLst>
            </a:prstGeom>
            <a:ln w="38100" cap="rnd">
              <a:solidFill>
                <a:srgbClr val="8661C5"/>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15" name="Content Placeholder 2">
            <a:extLst>
              <a:ext uri="{FF2B5EF4-FFF2-40B4-BE49-F238E27FC236}">
                <a16:creationId xmlns:a16="http://schemas.microsoft.com/office/drawing/2014/main" id="{C97629F9-E2DE-654D-F667-946205EB5D94}"/>
              </a:ext>
            </a:extLst>
          </p:cNvPr>
          <p:cNvSpPr>
            <a:spLocks noGrp="1"/>
          </p:cNvSpPr>
          <p:nvPr>
            <p:ph idx="1"/>
          </p:nvPr>
        </p:nvSpPr>
        <p:spPr>
          <a:xfrm>
            <a:off x="5834407" y="1646607"/>
            <a:ext cx="5984316" cy="1325563"/>
          </a:xfrm>
        </p:spPr>
        <p:txBody>
          <a:bodyPr/>
          <a:lstStyle/>
          <a:p>
            <a:pPr marL="0" indent="0">
              <a:buNone/>
            </a:pPr>
            <a:r>
              <a:rPr lang="en-US"/>
              <a:t>For optimal retrieval, search() uses hybrid retrieval (text + vectors) plus the semantic ranker option.</a:t>
            </a:r>
          </a:p>
        </p:txBody>
      </p:sp>
      <p:sp>
        <p:nvSpPr>
          <p:cNvPr id="16" name="TextBox 15">
            <a:extLst>
              <a:ext uri="{FF2B5EF4-FFF2-40B4-BE49-F238E27FC236}">
                <a16:creationId xmlns:a16="http://schemas.microsoft.com/office/drawing/2014/main" id="{C43B1397-8615-4965-9844-8785DDAB62CA}"/>
              </a:ext>
            </a:extLst>
          </p:cNvPr>
          <p:cNvSpPr txBox="1"/>
          <p:nvPr/>
        </p:nvSpPr>
        <p:spPr>
          <a:xfrm>
            <a:off x="5759875" y="3127685"/>
            <a:ext cx="3609975" cy="400110"/>
          </a:xfrm>
          <a:prstGeom prst="rect">
            <a:avLst/>
          </a:prstGeom>
          <a:noFill/>
        </p:spPr>
        <p:txBody>
          <a:bodyPr wrap="square" rtlCol="0">
            <a:spAutoFit/>
          </a:bodyPr>
          <a:lstStyle/>
          <a:p>
            <a:r>
              <a:rPr lang="en-US" sz="2000">
                <a:hlinkClick r:id="rId3">
                  <a:extLst>
                    <a:ext uri="{A12FA001-AC4F-418D-AE19-62706E023703}">
                      <ahyp:hlinkClr xmlns:ahyp="http://schemas.microsoft.com/office/drawing/2018/hyperlinkcolor" val="tx"/>
                    </a:ext>
                  </a:extLst>
                </a:hlinkClick>
              </a:rPr>
              <a:t>https://</a:t>
            </a:r>
            <a:r>
              <a:rPr lang="en-US" sz="2000" err="1">
                <a:hlinkClick r:id="rId3">
                  <a:extLst>
                    <a:ext uri="{A12FA001-AC4F-418D-AE19-62706E023703}">
                      <ahyp:hlinkClr xmlns:ahyp="http://schemas.microsoft.com/office/drawing/2018/hyperlinkcolor" val="tx"/>
                    </a:ext>
                  </a:extLst>
                </a:hlinkClick>
              </a:rPr>
              <a:t>aka.ms</a:t>
            </a:r>
            <a:r>
              <a:rPr lang="en-US" sz="2000">
                <a:hlinkClick r:id="rId3">
                  <a:extLst>
                    <a:ext uri="{A12FA001-AC4F-418D-AE19-62706E023703}">
                      <ahyp:hlinkClr xmlns:ahyp="http://schemas.microsoft.com/office/drawing/2018/hyperlinkcolor" val="tx"/>
                    </a:ext>
                  </a:extLst>
                </a:hlinkClick>
              </a:rPr>
              <a:t>/</a:t>
            </a:r>
            <a:r>
              <a:rPr lang="en-US" sz="2000" err="1">
                <a:hlinkClick r:id="rId3">
                  <a:extLst>
                    <a:ext uri="{A12FA001-AC4F-418D-AE19-62706E023703}">
                      <ahyp:hlinkClr xmlns:ahyp="http://schemas.microsoft.com/office/drawing/2018/hyperlinkcolor" val="tx"/>
                    </a:ext>
                  </a:extLst>
                </a:hlinkClick>
              </a:rPr>
              <a:t>ragrelevance</a:t>
            </a:r>
            <a:endParaRPr lang="en-US" sz="2000"/>
          </a:p>
        </p:txBody>
      </p:sp>
      <p:sp>
        <p:nvSpPr>
          <p:cNvPr id="18" name="TextBox 17">
            <a:extLst>
              <a:ext uri="{FF2B5EF4-FFF2-40B4-BE49-F238E27FC236}">
                <a16:creationId xmlns:a16="http://schemas.microsoft.com/office/drawing/2014/main" id="{F40A618B-FD53-890B-BEDB-10476ADB656C}"/>
              </a:ext>
            </a:extLst>
          </p:cNvPr>
          <p:cNvSpPr txBox="1"/>
          <p:nvPr/>
        </p:nvSpPr>
        <p:spPr>
          <a:xfrm>
            <a:off x="5834407" y="4333505"/>
            <a:ext cx="6357593" cy="923330"/>
          </a:xfrm>
          <a:prstGeom prst="rect">
            <a:avLst/>
          </a:prstGeom>
          <a:solidFill>
            <a:schemeClr val="accent5"/>
          </a:solidFill>
        </p:spPr>
        <p:txBody>
          <a:bodyPr wrap="square" lIns="0" tIns="0" rIns="0" bIns="0" rtlCol="0">
            <a:spAutoFit/>
          </a:bodyPr>
          <a:lstStyle/>
          <a:p>
            <a:pPr marL="91440"/>
            <a:r>
              <a:rPr lang="en-US" sz="2000" err="1"/>
              <a:t>"Production-ready RAG with Azure AI Search"</a:t>
            </a:r>
          </a:p>
          <a:p>
            <a:pPr marL="91440"/>
            <a:r>
              <a:rPr lang="en-US" sz="2000">
                <a:latin typeface="-apple-system"/>
              </a:rPr>
              <a:t>Sept. 5</a:t>
            </a:r>
            <a:r>
              <a:rPr lang="en-US" sz="2000" b="0" i="0">
                <a:effectLst/>
                <a:latin typeface="-apple-system"/>
              </a:rPr>
              <a:t>, 7:00 PM UTC / 12:00 PM PT</a:t>
            </a:r>
          </a:p>
          <a:p>
            <a:pPr marL="91440"/>
            <a:r>
              <a:rPr lang="en-US" sz="2000" err="1">
                <a:hlinkClick r:id="rId4">
                  <a:extLst>
                    <a:ext uri="{A12FA001-AC4F-418D-AE19-62706E023703}">
                      <ahyp:hlinkClr xmlns:ahyp="http://schemas.microsoft.com/office/drawing/2018/hyperlinkcolor" val="tx"/>
                    </a:ext>
                  </a:extLst>
                </a:hlinkClick>
              </a:rPr>
              <a:t>aka.ms/raghack/aisearch</a:t>
            </a:r>
            <a:endParaRPr lang="en-US" sz="2000" err="1"/>
          </a:p>
        </p:txBody>
      </p:sp>
      <p:pic>
        <p:nvPicPr>
          <p:cNvPr id="19" name="Graphic 18" descr="Presentation with media outline">
            <a:extLst>
              <a:ext uri="{FF2B5EF4-FFF2-40B4-BE49-F238E27FC236}">
                <a16:creationId xmlns:a16="http://schemas.microsoft.com/office/drawing/2014/main" id="{E3E390E5-EF5D-FBFB-5576-C95C4E1CBF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9583" y="4291008"/>
            <a:ext cx="914400" cy="914400"/>
          </a:xfrm>
          <a:prstGeom prst="rect">
            <a:avLst/>
          </a:prstGeom>
        </p:spPr>
      </p:pic>
    </p:spTree>
    <p:extLst>
      <p:ext uri="{BB962C8B-B14F-4D97-AF65-F5344CB8AC3E}">
        <p14:creationId xmlns:p14="http://schemas.microsoft.com/office/powerpoint/2010/main" val="350488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95833E-6 -4.07407E-6 L -3.95833E-6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3207-093D-1136-0ACC-B8529AEF5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D16CA-6CCD-DA45-B360-F9160376A9A0}"/>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Customizing the RAG app</a:t>
            </a:r>
          </a:p>
        </p:txBody>
      </p:sp>
      <p:sp>
        <p:nvSpPr>
          <p:cNvPr id="7" name="Subtitle 2">
            <a:extLst>
              <a:ext uri="{FF2B5EF4-FFF2-40B4-BE49-F238E27FC236}">
                <a16:creationId xmlns:a16="http://schemas.microsoft.com/office/drawing/2014/main" id="{83975F1E-D4F2-AD80-D8D1-B4912889FB5A}"/>
              </a:ext>
            </a:extLst>
          </p:cNvPr>
          <p:cNvSpPr>
            <a:spLocks noGrp="1"/>
          </p:cNvSpPr>
          <p:nvPr>
            <p:ph idx="1"/>
          </p:nvPr>
        </p:nvSpPr>
        <p:spPr>
          <a:xfrm>
            <a:off x="584200" y="1435504"/>
            <a:ext cx="10200064" cy="2825412"/>
          </a:xfrm>
        </p:spPr>
        <p:txBody>
          <a:bodyPr>
            <a:normAutofit/>
          </a:bodyPr>
          <a:lstStyle/>
          <a:p>
            <a:r>
              <a:rPr lang="en-US" sz="3000"/>
              <a:t>Adding your own data</a:t>
            </a:r>
          </a:p>
          <a:p>
            <a:r>
              <a:rPr lang="en-US" sz="3000"/>
              <a:t>Local development</a:t>
            </a:r>
          </a:p>
          <a:p>
            <a:r>
              <a:rPr lang="en-US" sz="3000"/>
              <a:t>Customizing the frontend (UI)</a:t>
            </a:r>
          </a:p>
          <a:p>
            <a:r>
              <a:rPr lang="en-US" sz="3000"/>
              <a:t>Customizing the backend</a:t>
            </a:r>
          </a:p>
        </p:txBody>
      </p:sp>
    </p:spTree>
    <p:extLst>
      <p:ext uri="{BB962C8B-B14F-4D97-AF65-F5344CB8AC3E}">
        <p14:creationId xmlns:p14="http://schemas.microsoft.com/office/powerpoint/2010/main" val="9705400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876A1-4CA1-B59A-CE9F-190C6505E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AB9744-4816-484E-D674-985CE733AEA1}"/>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Adding your own data</a:t>
            </a:r>
          </a:p>
        </p:txBody>
      </p:sp>
      <p:sp>
        <p:nvSpPr>
          <p:cNvPr id="6" name="Content Placeholder 4">
            <a:extLst>
              <a:ext uri="{FF2B5EF4-FFF2-40B4-BE49-F238E27FC236}">
                <a16:creationId xmlns:a16="http://schemas.microsoft.com/office/drawing/2014/main" id="{754A14F5-4530-46A6-2C5D-44843DEF2B0A}"/>
              </a:ext>
            </a:extLst>
          </p:cNvPr>
          <p:cNvSpPr>
            <a:spLocks noGrp="1"/>
          </p:cNvSpPr>
          <p:nvPr>
            <p:ph idx="1"/>
          </p:nvPr>
        </p:nvSpPr>
        <p:spPr>
          <a:xfrm>
            <a:off x="1417822" y="1923414"/>
            <a:ext cx="7301972" cy="561266"/>
          </a:xfrm>
          <a:solidFill>
            <a:schemeClr val="tx1"/>
          </a:solidFill>
        </p:spPr>
        <p:txBody>
          <a:bodyPr>
            <a:normAutofit/>
          </a:bodyPr>
          <a:lstStyle/>
          <a:p>
            <a:pPr marL="0" indent="0">
              <a:buNone/>
            </a:pPr>
            <a:r>
              <a:rPr lang="en-US">
                <a:solidFill>
                  <a:schemeClr val="bg1"/>
                </a:solidFill>
                <a:latin typeface="Monaco" pitchFamily="2" charset="77"/>
              </a:rPr>
              <a:t>./scripts/</a:t>
            </a:r>
            <a:r>
              <a:rPr lang="en-US" err="1">
                <a:solidFill>
                  <a:schemeClr val="bg1"/>
                </a:solidFill>
                <a:latin typeface="Monaco" pitchFamily="2" charset="77"/>
              </a:rPr>
              <a:t>prepdocs.sh</a:t>
            </a:r>
            <a:r>
              <a:rPr lang="en-US">
                <a:solidFill>
                  <a:schemeClr val="bg1"/>
                </a:solidFill>
                <a:latin typeface="Monaco" pitchFamily="2" charset="77"/>
              </a:rPr>
              <a:t> --</a:t>
            </a:r>
            <a:r>
              <a:rPr lang="en-US" err="1">
                <a:solidFill>
                  <a:schemeClr val="bg1"/>
                </a:solidFill>
                <a:latin typeface="Monaco" pitchFamily="2" charset="77"/>
              </a:rPr>
              <a:t>removeall</a:t>
            </a:r>
            <a:r>
              <a:rPr lang="en-US">
                <a:solidFill>
                  <a:schemeClr val="bg1"/>
                </a:solidFill>
                <a:latin typeface="Monaco" pitchFamily="2" charset="77"/>
              </a:rPr>
              <a:t> </a:t>
            </a:r>
          </a:p>
        </p:txBody>
      </p:sp>
      <p:sp>
        <p:nvSpPr>
          <p:cNvPr id="10" name="TextBox 9">
            <a:extLst>
              <a:ext uri="{FF2B5EF4-FFF2-40B4-BE49-F238E27FC236}">
                <a16:creationId xmlns:a16="http://schemas.microsoft.com/office/drawing/2014/main" id="{0B81459F-FAB3-BD79-3440-952B6585BC00}"/>
              </a:ext>
            </a:extLst>
          </p:cNvPr>
          <p:cNvSpPr txBox="1"/>
          <p:nvPr/>
        </p:nvSpPr>
        <p:spPr>
          <a:xfrm>
            <a:off x="588263" y="6052426"/>
            <a:ext cx="10937430" cy="461665"/>
          </a:xfrm>
          <a:prstGeom prst="rect">
            <a:avLst/>
          </a:prstGeom>
          <a:noFill/>
        </p:spPr>
        <p:txBody>
          <a:bodyPr wrap="square">
            <a:spAutoFit/>
          </a:bodyPr>
          <a:lstStyle/>
          <a:p>
            <a:r>
              <a:rPr lang="en-US" sz="2400">
                <a:hlinkClick r:id="rId3">
                  <a:extLst>
                    <a:ext uri="{A12FA001-AC4F-418D-AE19-62706E023703}">
                      <ahyp:hlinkClr xmlns:ahyp="http://schemas.microsoft.com/office/drawing/2018/hyperlinkcolor" val="tx"/>
                    </a:ext>
                  </a:extLst>
                </a:hlinkClick>
              </a:rPr>
              <a:t>🔗 Data ingestion guide: Removing documents</a:t>
            </a:r>
            <a:r>
              <a:rPr lang="en-US" sz="2400"/>
              <a:t>    </a:t>
            </a:r>
            <a:r>
              <a:rPr lang="en-US" sz="2400">
                <a:hlinkClick r:id="rId4">
                  <a:extLst>
                    <a:ext uri="{A12FA001-AC4F-418D-AE19-62706E023703}">
                      <ahyp:hlinkClr xmlns:ahyp="http://schemas.microsoft.com/office/drawing/2018/hyperlinkcolor" val="tx"/>
                    </a:ext>
                  </a:extLst>
                </a:hlinkClick>
              </a:rPr>
              <a:t>aka.ms/ragchat/remove-data</a:t>
            </a:r>
            <a:endParaRPr lang="en-US" sz="2400"/>
          </a:p>
        </p:txBody>
      </p:sp>
      <p:sp>
        <p:nvSpPr>
          <p:cNvPr id="3" name="Subtitle 2">
            <a:extLst>
              <a:ext uri="{FF2B5EF4-FFF2-40B4-BE49-F238E27FC236}">
                <a16:creationId xmlns:a16="http://schemas.microsoft.com/office/drawing/2014/main" id="{DBA3C9CA-4738-1577-97C3-555BB4C1CDA4}"/>
              </a:ext>
            </a:extLst>
          </p:cNvPr>
          <p:cNvSpPr txBox="1">
            <a:spLocks/>
          </p:cNvSpPr>
          <p:nvPr/>
        </p:nvSpPr>
        <p:spPr>
          <a:xfrm>
            <a:off x="657657" y="1369416"/>
            <a:ext cx="8467490" cy="4487230"/>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742950">
              <a:spcBef>
                <a:spcPts val="0"/>
              </a:spcBef>
              <a:buFont typeface="+mj-lt"/>
              <a:buAutoNum type="arabicPeriod"/>
            </a:pPr>
            <a:r>
              <a:rPr lang="en-US" sz="3000">
                <a:latin typeface="Aptos" panose="020B0004020202020204" pitchFamily="34" charset="0"/>
              </a:rPr>
              <a:t>Remove existing sample data:</a:t>
            </a:r>
          </a:p>
          <a:p>
            <a:pPr marL="742950" indent="-742950">
              <a:lnSpc>
                <a:spcPct val="400000"/>
              </a:lnSpc>
              <a:spcBef>
                <a:spcPts val="0"/>
              </a:spcBef>
              <a:buFont typeface="+mj-lt"/>
              <a:buAutoNum type="arabicPeriod"/>
            </a:pPr>
            <a:r>
              <a:rPr lang="en-US" sz="3000"/>
              <a:t>Add new documents to /data folder</a:t>
            </a:r>
          </a:p>
          <a:p>
            <a:pPr marL="742950" indent="-742950">
              <a:spcBef>
                <a:spcPts val="0"/>
              </a:spcBef>
              <a:buFont typeface="+mj-lt"/>
              <a:buAutoNum type="arabicPeriod"/>
            </a:pPr>
            <a:r>
              <a:rPr lang="en-US" sz="3000"/>
              <a:t>Add new data</a:t>
            </a:r>
          </a:p>
        </p:txBody>
      </p:sp>
      <p:sp>
        <p:nvSpPr>
          <p:cNvPr id="4" name="Content Placeholder 4">
            <a:extLst>
              <a:ext uri="{FF2B5EF4-FFF2-40B4-BE49-F238E27FC236}">
                <a16:creationId xmlns:a16="http://schemas.microsoft.com/office/drawing/2014/main" id="{7C08AF9B-1B46-AA3E-1B7B-8E6119841C38}"/>
              </a:ext>
            </a:extLst>
          </p:cNvPr>
          <p:cNvSpPr txBox="1">
            <a:spLocks/>
          </p:cNvSpPr>
          <p:nvPr/>
        </p:nvSpPr>
        <p:spPr>
          <a:xfrm>
            <a:off x="1417822" y="4361370"/>
            <a:ext cx="7301972" cy="561266"/>
          </a:xfrm>
          <a:prstGeom prst="rect">
            <a:avLst/>
          </a:prstGeom>
          <a:solidFill>
            <a:schemeClr val="tx1"/>
          </a:solidFill>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solidFill>
                  <a:schemeClr val="bg1"/>
                </a:solidFill>
                <a:latin typeface="Monaco" pitchFamily="2" charset="77"/>
              </a:rPr>
              <a:t>./scripts/</a:t>
            </a:r>
            <a:r>
              <a:rPr lang="en-US" err="1">
                <a:solidFill>
                  <a:schemeClr val="bg1"/>
                </a:solidFill>
                <a:latin typeface="Monaco" pitchFamily="2" charset="77"/>
              </a:rPr>
              <a:t>prepdocs.sh</a:t>
            </a:r>
            <a:endParaRPr lang="en-US">
              <a:solidFill>
                <a:schemeClr val="bg1"/>
              </a:solidFill>
              <a:latin typeface="Monaco" pitchFamily="2" charset="77"/>
            </a:endParaRPr>
          </a:p>
        </p:txBody>
      </p:sp>
    </p:spTree>
    <p:extLst>
      <p:ext uri="{BB962C8B-B14F-4D97-AF65-F5344CB8AC3E}">
        <p14:creationId xmlns:p14="http://schemas.microsoft.com/office/powerpoint/2010/main" val="40449954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4A164-C9B5-6382-78C7-D5C18BE81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AD028-34BC-C7D0-1057-29424D337E04}"/>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Starting the local server</a:t>
            </a:r>
          </a:p>
        </p:txBody>
      </p:sp>
      <p:sp>
        <p:nvSpPr>
          <p:cNvPr id="5" name="Content Placeholder 4">
            <a:extLst>
              <a:ext uri="{FF2B5EF4-FFF2-40B4-BE49-F238E27FC236}">
                <a16:creationId xmlns:a16="http://schemas.microsoft.com/office/drawing/2014/main" id="{82BA0CD3-9AEF-B716-F7B5-759D7D2EC080}"/>
              </a:ext>
            </a:extLst>
          </p:cNvPr>
          <p:cNvSpPr>
            <a:spLocks noGrp="1"/>
          </p:cNvSpPr>
          <p:nvPr>
            <p:ph idx="1"/>
          </p:nvPr>
        </p:nvSpPr>
        <p:spPr>
          <a:xfrm>
            <a:off x="740118" y="1618236"/>
            <a:ext cx="3605637" cy="947952"/>
          </a:xfrm>
          <a:solidFill>
            <a:schemeClr val="tx1"/>
          </a:solidFill>
        </p:spPr>
        <p:txBody>
          <a:bodyPr/>
          <a:lstStyle/>
          <a:p>
            <a:pPr marL="0" indent="0">
              <a:buNone/>
            </a:pPr>
            <a:r>
              <a:rPr lang="en-US">
                <a:solidFill>
                  <a:schemeClr val="bg1"/>
                </a:solidFill>
                <a:latin typeface="Monaco" pitchFamily="2" charset="77"/>
              </a:rPr>
              <a:t> cd app</a:t>
            </a:r>
          </a:p>
          <a:p>
            <a:pPr marL="0" indent="0">
              <a:buNone/>
            </a:pPr>
            <a:r>
              <a:rPr lang="en-US">
                <a:solidFill>
                  <a:schemeClr val="bg1"/>
                </a:solidFill>
                <a:latin typeface="Monaco" pitchFamily="2" charset="77"/>
              </a:rPr>
              <a:t> ./</a:t>
            </a:r>
            <a:r>
              <a:rPr lang="en-US" err="1">
                <a:solidFill>
                  <a:schemeClr val="bg1"/>
                </a:solidFill>
                <a:latin typeface="Monaco" pitchFamily="2" charset="77"/>
              </a:rPr>
              <a:t>start.sh</a:t>
            </a:r>
            <a:endParaRPr lang="en-US">
              <a:solidFill>
                <a:schemeClr val="bg1"/>
              </a:solidFill>
              <a:latin typeface="Monaco" pitchFamily="2" charset="77"/>
            </a:endParaRPr>
          </a:p>
        </p:txBody>
      </p:sp>
      <p:sp>
        <p:nvSpPr>
          <p:cNvPr id="3" name="Subtitle 2">
            <a:extLst>
              <a:ext uri="{FF2B5EF4-FFF2-40B4-BE49-F238E27FC236}">
                <a16:creationId xmlns:a16="http://schemas.microsoft.com/office/drawing/2014/main" id="{DE164F54-4E7F-A8E1-BCC2-7533F58B92F3}"/>
              </a:ext>
            </a:extLst>
          </p:cNvPr>
          <p:cNvSpPr txBox="1">
            <a:spLocks/>
          </p:cNvSpPr>
          <p:nvPr/>
        </p:nvSpPr>
        <p:spPr>
          <a:xfrm>
            <a:off x="4703975" y="1548793"/>
            <a:ext cx="6902808" cy="25990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en-US" sz="3000"/>
              <a:t>Packages the React frontend typescript files using </a:t>
            </a:r>
            <a:r>
              <a:rPr lang="en-US" sz="3000" err="1"/>
              <a:t>vite</a:t>
            </a:r>
            <a:endParaRPr lang="en-US" sz="3000"/>
          </a:p>
          <a:p>
            <a:pPr marL="742950" indent="-742950">
              <a:buFont typeface="+mj-lt"/>
              <a:buAutoNum type="arabicPeriod"/>
            </a:pPr>
            <a:r>
              <a:rPr lang="en-US" sz="3000"/>
              <a:t>Copies the JS into app/backend folder</a:t>
            </a:r>
          </a:p>
          <a:p>
            <a:pPr marL="742950" indent="-742950">
              <a:buFont typeface="+mj-lt"/>
              <a:buAutoNum type="arabicPeriod"/>
            </a:pPr>
            <a:r>
              <a:rPr lang="en-US" sz="3000"/>
              <a:t>Starts the Python app in reload mode (which only watches Python files!)</a:t>
            </a:r>
          </a:p>
          <a:p>
            <a:pPr marL="742950" indent="-742950">
              <a:buFont typeface="+mj-lt"/>
              <a:buAutoNum type="arabicPeriod"/>
            </a:pPr>
            <a:endParaRPr lang="en-US" sz="3000"/>
          </a:p>
        </p:txBody>
      </p:sp>
      <p:sp>
        <p:nvSpPr>
          <p:cNvPr id="6" name="Content Placeholder 4">
            <a:extLst>
              <a:ext uri="{FF2B5EF4-FFF2-40B4-BE49-F238E27FC236}">
                <a16:creationId xmlns:a16="http://schemas.microsoft.com/office/drawing/2014/main" id="{2332922F-A114-6511-DD77-9FF088389287}"/>
              </a:ext>
            </a:extLst>
          </p:cNvPr>
          <p:cNvSpPr txBox="1">
            <a:spLocks/>
          </p:cNvSpPr>
          <p:nvPr/>
        </p:nvSpPr>
        <p:spPr>
          <a:xfrm>
            <a:off x="740119" y="4648643"/>
            <a:ext cx="3605638" cy="947952"/>
          </a:xfrm>
          <a:prstGeom prst="rect">
            <a:avLst/>
          </a:prstGeom>
          <a:solidFill>
            <a:schemeClr val="tx1"/>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solidFill>
                  <a:schemeClr val="bg1"/>
                </a:solidFill>
                <a:latin typeface="Monaco" pitchFamily="2" charset="77"/>
              </a:rPr>
              <a:t> cd app/frontend   </a:t>
            </a:r>
          </a:p>
          <a:p>
            <a:pPr marL="0" indent="0">
              <a:buFont typeface="Wingdings" panose="05000000000000000000" pitchFamily="2" charset="2"/>
              <a:buNone/>
            </a:pPr>
            <a:r>
              <a:rPr lang="en-US">
                <a:solidFill>
                  <a:schemeClr val="bg1"/>
                </a:solidFill>
                <a:latin typeface="Monaco" pitchFamily="2" charset="77"/>
              </a:rPr>
              <a:t> npm run dev</a:t>
            </a:r>
          </a:p>
        </p:txBody>
      </p:sp>
      <p:sp>
        <p:nvSpPr>
          <p:cNvPr id="7" name="Subtitle 2">
            <a:extLst>
              <a:ext uri="{FF2B5EF4-FFF2-40B4-BE49-F238E27FC236}">
                <a16:creationId xmlns:a16="http://schemas.microsoft.com/office/drawing/2014/main" id="{1365FD35-1CBA-8432-0103-C848B180D887}"/>
              </a:ext>
            </a:extLst>
          </p:cNvPr>
          <p:cNvSpPr txBox="1">
            <a:spLocks/>
          </p:cNvSpPr>
          <p:nvPr/>
        </p:nvSpPr>
        <p:spPr>
          <a:xfrm>
            <a:off x="4703975" y="4648643"/>
            <a:ext cx="6902808" cy="818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a:t>Runs the frontend with hot reloading</a:t>
            </a:r>
          </a:p>
        </p:txBody>
      </p:sp>
      <p:sp>
        <p:nvSpPr>
          <p:cNvPr id="9" name="TextBox 8">
            <a:extLst>
              <a:ext uri="{FF2B5EF4-FFF2-40B4-BE49-F238E27FC236}">
                <a16:creationId xmlns:a16="http://schemas.microsoft.com/office/drawing/2014/main" id="{A53EFB42-A030-C7CC-E255-3F3A3AAF6A9D}"/>
              </a:ext>
            </a:extLst>
          </p:cNvPr>
          <p:cNvSpPr txBox="1"/>
          <p:nvPr/>
        </p:nvSpPr>
        <p:spPr>
          <a:xfrm>
            <a:off x="1389331" y="3002934"/>
            <a:ext cx="2307210" cy="461665"/>
          </a:xfrm>
          <a:prstGeom prst="rect">
            <a:avLst/>
          </a:prstGeom>
          <a:solidFill>
            <a:schemeClr val="accent1">
              <a:lumMod val="75000"/>
            </a:schemeClr>
          </a:solidFill>
          <a:ln>
            <a:solidFill>
              <a:srgbClr val="8661C5"/>
            </a:solidFill>
          </a:ln>
        </p:spPr>
        <p:txBody>
          <a:bodyPr wrap="square">
            <a:spAutoFit/>
          </a:bodyPr>
          <a:lstStyle/>
          <a:p>
            <a:pPr marL="0" indent="0">
              <a:buNone/>
            </a:pPr>
            <a:r>
              <a:rPr lang="en-US" sz="2400"/>
              <a:t>localhost:50505</a:t>
            </a:r>
          </a:p>
        </p:txBody>
      </p:sp>
      <p:sp>
        <p:nvSpPr>
          <p:cNvPr id="10" name="TextBox 9">
            <a:extLst>
              <a:ext uri="{FF2B5EF4-FFF2-40B4-BE49-F238E27FC236}">
                <a16:creationId xmlns:a16="http://schemas.microsoft.com/office/drawing/2014/main" id="{5E1F970A-EF8C-8430-247B-5DFC1700AE3A}"/>
              </a:ext>
            </a:extLst>
          </p:cNvPr>
          <p:cNvSpPr txBox="1"/>
          <p:nvPr/>
        </p:nvSpPr>
        <p:spPr>
          <a:xfrm>
            <a:off x="1389330" y="5972800"/>
            <a:ext cx="2307210" cy="461665"/>
          </a:xfrm>
          <a:prstGeom prst="rect">
            <a:avLst/>
          </a:prstGeom>
          <a:solidFill>
            <a:schemeClr val="accent1">
              <a:lumMod val="75000"/>
            </a:schemeClr>
          </a:solidFill>
          <a:ln>
            <a:solidFill>
              <a:srgbClr val="8661C5"/>
            </a:solidFill>
          </a:ln>
        </p:spPr>
        <p:txBody>
          <a:bodyPr wrap="square">
            <a:spAutoFit/>
          </a:bodyPr>
          <a:lstStyle/>
          <a:p>
            <a:pPr marL="0" indent="0">
              <a:buNone/>
            </a:pPr>
            <a:r>
              <a:rPr lang="en-US" sz="2400"/>
              <a:t>localhost:5173</a:t>
            </a:r>
          </a:p>
        </p:txBody>
      </p:sp>
      <p:cxnSp>
        <p:nvCxnSpPr>
          <p:cNvPr id="12" name="Straight Arrow Connector 11">
            <a:extLst>
              <a:ext uri="{FF2B5EF4-FFF2-40B4-BE49-F238E27FC236}">
                <a16:creationId xmlns:a16="http://schemas.microsoft.com/office/drawing/2014/main" id="{46D67614-BA99-C423-4584-3731F8F9BFE3}"/>
              </a:ext>
            </a:extLst>
          </p:cNvPr>
          <p:cNvCxnSpPr>
            <a:stCxn id="5" idx="2"/>
            <a:endCxn id="9" idx="0"/>
          </p:cNvCxnSpPr>
          <p:nvPr/>
        </p:nvCxnSpPr>
        <p:spPr>
          <a:xfrm flipH="1">
            <a:off x="2542936" y="2566188"/>
            <a:ext cx="1" cy="4367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E0B3C5-1B50-4FBD-8793-188F4BBA38DE}"/>
              </a:ext>
            </a:extLst>
          </p:cNvPr>
          <p:cNvCxnSpPr/>
          <p:nvPr/>
        </p:nvCxnSpPr>
        <p:spPr>
          <a:xfrm flipH="1">
            <a:off x="2542935" y="5578085"/>
            <a:ext cx="1" cy="4367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491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C2873-DBFC-B026-A6C3-96077C7A2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537A3-495D-52E8-19B7-153F583AA22B}"/>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Customizing the frontend</a:t>
            </a:r>
          </a:p>
        </p:txBody>
      </p:sp>
      <p:graphicFrame>
        <p:nvGraphicFramePr>
          <p:cNvPr id="6" name="Content Placeholder 5">
            <a:extLst>
              <a:ext uri="{FF2B5EF4-FFF2-40B4-BE49-F238E27FC236}">
                <a16:creationId xmlns:a16="http://schemas.microsoft.com/office/drawing/2014/main" id="{1C006270-350B-2EF9-07DB-A952F603A236}"/>
              </a:ext>
            </a:extLst>
          </p:cNvPr>
          <p:cNvGraphicFramePr>
            <a:graphicFrameLocks noGrp="1"/>
          </p:cNvGraphicFramePr>
          <p:nvPr>
            <p:ph idx="1"/>
            <p:extLst>
              <p:ext uri="{D42A27DB-BD31-4B8C-83A1-F6EECF244321}">
                <p14:modId xmlns:p14="http://schemas.microsoft.com/office/powerpoint/2010/main" val="515248381"/>
              </p:ext>
            </p:extLst>
          </p:nvPr>
        </p:nvGraphicFramePr>
        <p:xfrm>
          <a:off x="588263" y="1533394"/>
          <a:ext cx="10787744" cy="4319994"/>
        </p:xfrm>
        <a:graphic>
          <a:graphicData uri="http://schemas.openxmlformats.org/drawingml/2006/table">
            <a:tbl>
              <a:tblPr firstRow="1" bandRow="1">
                <a:tableStyleId>{5C22544A-7EE6-4342-B048-85BDC9FD1C3A}</a:tableStyleId>
              </a:tblPr>
              <a:tblGrid>
                <a:gridCol w="5393872">
                  <a:extLst>
                    <a:ext uri="{9D8B030D-6E8A-4147-A177-3AD203B41FA5}">
                      <a16:colId xmlns:a16="http://schemas.microsoft.com/office/drawing/2014/main" val="1398292548"/>
                    </a:ext>
                  </a:extLst>
                </a:gridCol>
                <a:gridCol w="5393872">
                  <a:extLst>
                    <a:ext uri="{9D8B030D-6E8A-4147-A177-3AD203B41FA5}">
                      <a16:colId xmlns:a16="http://schemas.microsoft.com/office/drawing/2014/main" val="4164692562"/>
                    </a:ext>
                  </a:extLst>
                </a:gridCol>
              </a:tblGrid>
              <a:tr h="719999">
                <a:tc>
                  <a:txBody>
                    <a:bodyPr/>
                    <a:lstStyle/>
                    <a:p>
                      <a:r>
                        <a:rPr lang="en-US"/>
                        <a:t>Change this file:</a:t>
                      </a:r>
                    </a:p>
                  </a:txBody>
                  <a:tcPr>
                    <a:solidFill>
                      <a:srgbClr val="2454C3"/>
                    </a:solidFill>
                  </a:tcPr>
                </a:tc>
                <a:tc>
                  <a:txBody>
                    <a:bodyPr/>
                    <a:lstStyle/>
                    <a:p>
                      <a:r>
                        <a:rPr lang="en-US"/>
                        <a:t>To customize:</a:t>
                      </a:r>
                    </a:p>
                  </a:txBody>
                  <a:tcPr>
                    <a:solidFill>
                      <a:srgbClr val="2454C3"/>
                    </a:solidFill>
                  </a:tcPr>
                </a:tc>
                <a:extLst>
                  <a:ext uri="{0D108BD9-81ED-4DB2-BD59-A6C34878D82A}">
                    <a16:rowId xmlns:a16="http://schemas.microsoft.com/office/drawing/2014/main" val="2588758247"/>
                  </a:ext>
                </a:extLst>
              </a:tr>
              <a:tr h="719999">
                <a:tc>
                  <a:txBody>
                    <a:bodyPr/>
                    <a:lstStyle/>
                    <a:p>
                      <a:r>
                        <a:rPr lang="en-US"/>
                        <a:t>app/frontend/</a:t>
                      </a:r>
                      <a:r>
                        <a:rPr lang="en-US" err="1"/>
                        <a:t>index.html</a:t>
                      </a:r>
                      <a:endParaRPr lang="en-US"/>
                    </a:p>
                  </a:txBody>
                  <a:tcPr/>
                </a:tc>
                <a:tc>
                  <a:txBody>
                    <a:bodyPr/>
                    <a:lstStyle/>
                    <a:p>
                      <a:r>
                        <a:rPr lang="en-US"/>
                        <a:t>title, metadata, script tag</a:t>
                      </a:r>
                    </a:p>
                  </a:txBody>
                  <a:tcPr/>
                </a:tc>
                <a:extLst>
                  <a:ext uri="{0D108BD9-81ED-4DB2-BD59-A6C34878D82A}">
                    <a16:rowId xmlns:a16="http://schemas.microsoft.com/office/drawing/2014/main" val="285957230"/>
                  </a:ext>
                </a:extLst>
              </a:tr>
              <a:tr h="719999">
                <a:tc>
                  <a:txBody>
                    <a:bodyPr/>
                    <a:lstStyle/>
                    <a:p>
                      <a:r>
                        <a:rPr lang="en-US"/>
                        <a:t>app/frontend/public/</a:t>
                      </a:r>
                      <a:r>
                        <a:rPr lang="en-US" err="1"/>
                        <a:t>favicon.ico</a:t>
                      </a:r>
                      <a:endParaRPr lang="en-US"/>
                    </a:p>
                  </a:txBody>
                  <a:tcPr/>
                </a:tc>
                <a:tc>
                  <a:txBody>
                    <a:bodyPr/>
                    <a:lstStyle/>
                    <a:p>
                      <a:r>
                        <a:rPr lang="en-US"/>
                        <a:t>browser tab icon</a:t>
                      </a:r>
                    </a:p>
                  </a:txBody>
                  <a:tcPr/>
                </a:tc>
                <a:extLst>
                  <a:ext uri="{0D108BD9-81ED-4DB2-BD59-A6C34878D82A}">
                    <a16:rowId xmlns:a16="http://schemas.microsoft.com/office/drawing/2014/main" val="3261710463"/>
                  </a:ext>
                </a:extLst>
              </a:tr>
              <a:tr h="719999">
                <a:tc>
                  <a:txBody>
                    <a:bodyPr/>
                    <a:lstStyle/>
                    <a:p>
                      <a:r>
                        <a:rPr lang="en-US"/>
                        <a:t>app/frontend/</a:t>
                      </a:r>
                      <a:r>
                        <a:rPr lang="en-US" err="1"/>
                        <a:t>src</a:t>
                      </a:r>
                      <a:r>
                        <a:rPr lang="en-US"/>
                        <a:t>/pages/layout/</a:t>
                      </a:r>
                      <a:r>
                        <a:rPr lang="en-US" err="1"/>
                        <a:t>Layout.tsx</a:t>
                      </a:r>
                      <a:endParaRPr lang="en-US"/>
                    </a:p>
                  </a:txBody>
                  <a:tcPr/>
                </a:tc>
                <a:tc>
                  <a:txBody>
                    <a:bodyPr/>
                    <a:lstStyle/>
                    <a:p>
                      <a:r>
                        <a:rPr lang="en-US"/>
                        <a:t>Navigation bar, colors</a:t>
                      </a:r>
                    </a:p>
                  </a:txBody>
                  <a:tcPr/>
                </a:tc>
                <a:extLst>
                  <a:ext uri="{0D108BD9-81ED-4DB2-BD59-A6C34878D82A}">
                    <a16:rowId xmlns:a16="http://schemas.microsoft.com/office/drawing/2014/main" val="3068514638"/>
                  </a:ext>
                </a:extLst>
              </a:tr>
              <a:tr h="719999">
                <a:tc>
                  <a:txBody>
                    <a:bodyPr/>
                    <a:lstStyle/>
                    <a:p>
                      <a:r>
                        <a:rPr lang="en-US"/>
                        <a:t>app/frontend/</a:t>
                      </a:r>
                      <a:r>
                        <a:rPr lang="en-US" err="1"/>
                        <a:t>src</a:t>
                      </a:r>
                      <a:r>
                        <a:rPr lang="en-US"/>
                        <a:t>/pages/chat/</a:t>
                      </a:r>
                      <a:r>
                        <a:rPr lang="en-US" err="1"/>
                        <a:t>Chat.tsx</a:t>
                      </a:r>
                      <a:endParaRPr lang="en-US"/>
                    </a:p>
                  </a:txBody>
                  <a:tcPr/>
                </a:tc>
                <a:tc>
                  <a:txBody>
                    <a:bodyPr/>
                    <a:lstStyle/>
                    <a:p>
                      <a:r>
                        <a:rPr lang="en-US"/>
                        <a:t>“Chat” tab and default settings</a:t>
                      </a:r>
                    </a:p>
                  </a:txBody>
                  <a:tcPr/>
                </a:tc>
                <a:extLst>
                  <a:ext uri="{0D108BD9-81ED-4DB2-BD59-A6C34878D82A}">
                    <a16:rowId xmlns:a16="http://schemas.microsoft.com/office/drawing/2014/main" val="689091655"/>
                  </a:ext>
                </a:extLst>
              </a:tr>
              <a:tr h="719999">
                <a:tc>
                  <a:txBody>
                    <a:bodyPr/>
                    <a:lstStyle/>
                    <a:p>
                      <a:r>
                        <a:rPr lang="en-US"/>
                        <a:t>app/frontend/</a:t>
                      </a:r>
                      <a:r>
                        <a:rPr lang="en-US" err="1"/>
                        <a:t>src</a:t>
                      </a:r>
                      <a:r>
                        <a:rPr lang="en-US"/>
                        <a:t>/pages/ask/</a:t>
                      </a:r>
                      <a:r>
                        <a:rPr lang="en-US" err="1"/>
                        <a:t>Ask.tsx</a:t>
                      </a:r>
                      <a:endParaRPr lang="en-US"/>
                    </a:p>
                  </a:txBody>
                  <a:tcPr/>
                </a:tc>
                <a:tc>
                  <a:txBody>
                    <a:bodyPr/>
                    <a:lstStyle/>
                    <a:p>
                      <a:r>
                        <a:rPr lang="en-US"/>
                        <a:t>“Ask” tab and default settings</a:t>
                      </a:r>
                    </a:p>
                  </a:txBody>
                  <a:tcPr/>
                </a:tc>
                <a:extLst>
                  <a:ext uri="{0D108BD9-81ED-4DB2-BD59-A6C34878D82A}">
                    <a16:rowId xmlns:a16="http://schemas.microsoft.com/office/drawing/2014/main" val="2854043938"/>
                  </a:ext>
                </a:extLst>
              </a:tr>
            </a:tbl>
          </a:graphicData>
        </a:graphic>
      </p:graphicFrame>
    </p:spTree>
    <p:extLst>
      <p:ext uri="{BB962C8B-B14F-4D97-AF65-F5344CB8AC3E}">
        <p14:creationId xmlns:p14="http://schemas.microsoft.com/office/powerpoint/2010/main" val="20478187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C60B9-E87A-5DD3-2C3F-301E20AAA1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938F0-C53E-615D-2384-7DB3556ED6E1}"/>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Customizing the backend</a:t>
            </a:r>
          </a:p>
        </p:txBody>
      </p:sp>
      <p:graphicFrame>
        <p:nvGraphicFramePr>
          <p:cNvPr id="5" name="Content Placeholder 5">
            <a:extLst>
              <a:ext uri="{FF2B5EF4-FFF2-40B4-BE49-F238E27FC236}">
                <a16:creationId xmlns:a16="http://schemas.microsoft.com/office/drawing/2014/main" id="{0ACDEE5A-C7EF-433A-C978-6BCDE1A92172}"/>
              </a:ext>
            </a:extLst>
          </p:cNvPr>
          <p:cNvGraphicFramePr>
            <a:graphicFrameLocks noGrp="1"/>
          </p:cNvGraphicFramePr>
          <p:nvPr>
            <p:ph idx="1"/>
            <p:extLst>
              <p:ext uri="{D42A27DB-BD31-4B8C-83A1-F6EECF244321}">
                <p14:modId xmlns:p14="http://schemas.microsoft.com/office/powerpoint/2010/main" val="1091075204"/>
              </p:ext>
            </p:extLst>
          </p:nvPr>
        </p:nvGraphicFramePr>
        <p:xfrm>
          <a:off x="838199" y="1825625"/>
          <a:ext cx="10787744" cy="4319994"/>
        </p:xfrm>
        <a:graphic>
          <a:graphicData uri="http://schemas.openxmlformats.org/drawingml/2006/table">
            <a:tbl>
              <a:tblPr firstRow="1" bandRow="1">
                <a:tableStyleId>{5C22544A-7EE6-4342-B048-85BDC9FD1C3A}</a:tableStyleId>
              </a:tblPr>
              <a:tblGrid>
                <a:gridCol w="6593959">
                  <a:extLst>
                    <a:ext uri="{9D8B030D-6E8A-4147-A177-3AD203B41FA5}">
                      <a16:colId xmlns:a16="http://schemas.microsoft.com/office/drawing/2014/main" val="1398292548"/>
                    </a:ext>
                  </a:extLst>
                </a:gridCol>
                <a:gridCol w="4193785">
                  <a:extLst>
                    <a:ext uri="{9D8B030D-6E8A-4147-A177-3AD203B41FA5}">
                      <a16:colId xmlns:a16="http://schemas.microsoft.com/office/drawing/2014/main" val="4164692562"/>
                    </a:ext>
                  </a:extLst>
                </a:gridCol>
              </a:tblGrid>
              <a:tr h="719999">
                <a:tc>
                  <a:txBody>
                    <a:bodyPr/>
                    <a:lstStyle/>
                    <a:p>
                      <a:r>
                        <a:rPr lang="en-US"/>
                        <a:t>Change this file:</a:t>
                      </a:r>
                    </a:p>
                  </a:txBody>
                  <a:tcPr>
                    <a:solidFill>
                      <a:srgbClr val="2454C3"/>
                    </a:solidFill>
                  </a:tcPr>
                </a:tc>
                <a:tc>
                  <a:txBody>
                    <a:bodyPr/>
                    <a:lstStyle/>
                    <a:p>
                      <a:r>
                        <a:rPr lang="en-US"/>
                        <a:t>To customize:</a:t>
                      </a:r>
                    </a:p>
                  </a:txBody>
                  <a:tcPr>
                    <a:solidFill>
                      <a:srgbClr val="2454C3"/>
                    </a:solidFill>
                  </a:tcPr>
                </a:tc>
                <a:extLst>
                  <a:ext uri="{0D108BD9-81ED-4DB2-BD59-A6C34878D82A}">
                    <a16:rowId xmlns:a16="http://schemas.microsoft.com/office/drawing/2014/main" val="2588758247"/>
                  </a:ext>
                </a:extLst>
              </a:tr>
              <a:tr h="719999">
                <a:tc>
                  <a:txBody>
                    <a:bodyPr/>
                    <a:lstStyle/>
                    <a:p>
                      <a:r>
                        <a:rPr lang="en-US"/>
                        <a:t>app/backend/</a:t>
                      </a:r>
                      <a:r>
                        <a:rPr lang="en-US" err="1"/>
                        <a:t>app.py</a:t>
                      </a:r>
                      <a:endParaRPr lang="en-US"/>
                    </a:p>
                  </a:txBody>
                  <a:tcPr/>
                </a:tc>
                <a:tc>
                  <a:txBody>
                    <a:bodyPr/>
                    <a:lstStyle/>
                    <a:p>
                      <a:r>
                        <a:rPr lang="en-US"/>
                        <a:t>additional routes, app configuration</a:t>
                      </a:r>
                    </a:p>
                  </a:txBody>
                  <a:tcPr/>
                </a:tc>
                <a:extLst>
                  <a:ext uri="{0D108BD9-81ED-4DB2-BD59-A6C34878D82A}">
                    <a16:rowId xmlns:a16="http://schemas.microsoft.com/office/drawing/2014/main" val="285957230"/>
                  </a:ext>
                </a:extLst>
              </a:tr>
              <a:tr h="719999">
                <a:tc>
                  <a:txBody>
                    <a:bodyPr/>
                    <a:lstStyle/>
                    <a:p>
                      <a:r>
                        <a:rPr lang="en-US"/>
                        <a:t>app/backend/approaches/</a:t>
                      </a:r>
                      <a:r>
                        <a:rPr lang="en-US" err="1"/>
                        <a:t>chatreadretrieveread.py</a:t>
                      </a:r>
                      <a:endParaRPr lang="en-US"/>
                    </a:p>
                  </a:txBody>
                  <a:tcPr/>
                </a:tc>
                <a:tc>
                  <a:txBody>
                    <a:bodyPr/>
                    <a:lstStyle/>
                    <a:p>
                      <a:r>
                        <a:rPr lang="en-US"/>
                        <a:t>“Chat” tab, RAG prompt and flow</a:t>
                      </a:r>
                    </a:p>
                  </a:txBody>
                  <a:tcPr/>
                </a:tc>
                <a:extLst>
                  <a:ext uri="{0D108BD9-81ED-4DB2-BD59-A6C34878D82A}">
                    <a16:rowId xmlns:a16="http://schemas.microsoft.com/office/drawing/2014/main" val="3261710463"/>
                  </a:ext>
                </a:extLst>
              </a:tr>
              <a:tr h="719999">
                <a:tc>
                  <a:txBody>
                    <a:bodyPr/>
                    <a:lstStyle/>
                    <a:p>
                      <a:r>
                        <a:rPr lang="en-US"/>
                        <a:t>app/backend/approaches/</a:t>
                      </a:r>
                      <a:r>
                        <a:rPr lang="en-US" err="1"/>
                        <a:t>chatreadretrievereadvision.py</a:t>
                      </a:r>
                      <a:endParaRPr lang="en-US"/>
                    </a:p>
                  </a:txBody>
                  <a:tcPr/>
                </a:tc>
                <a:tc>
                  <a:txBody>
                    <a:bodyPr/>
                    <a:lstStyle/>
                    <a:p>
                      <a:r>
                        <a:rPr lang="en-US"/>
                        <a:t>“Chat” tab, RAG flow when using vision</a:t>
                      </a:r>
                    </a:p>
                  </a:txBody>
                  <a:tcPr/>
                </a:tc>
                <a:extLst>
                  <a:ext uri="{0D108BD9-81ED-4DB2-BD59-A6C34878D82A}">
                    <a16:rowId xmlns:a16="http://schemas.microsoft.com/office/drawing/2014/main" val="3068514638"/>
                  </a:ext>
                </a:extLst>
              </a:tr>
              <a:tr h="719999">
                <a:tc>
                  <a:txBody>
                    <a:bodyPr/>
                    <a:lstStyle/>
                    <a:p>
                      <a:r>
                        <a:rPr lang="en-US"/>
                        <a:t>app/backend/approaches/</a:t>
                      </a:r>
                      <a:r>
                        <a:rPr lang="en-US" err="1"/>
                        <a:t>retrievethenread.py</a:t>
                      </a:r>
                      <a:endParaRPr lang="en-US"/>
                    </a:p>
                  </a:txBody>
                  <a:tcPr/>
                </a:tc>
                <a:tc>
                  <a:txBody>
                    <a:bodyPr/>
                    <a:lstStyle/>
                    <a:p>
                      <a:r>
                        <a:rPr lang="en-US"/>
                        <a:t>“Ask” tab, RAG prompt and flow</a:t>
                      </a:r>
                    </a:p>
                  </a:txBody>
                  <a:tcPr/>
                </a:tc>
                <a:extLst>
                  <a:ext uri="{0D108BD9-81ED-4DB2-BD59-A6C34878D82A}">
                    <a16:rowId xmlns:a16="http://schemas.microsoft.com/office/drawing/2014/main" val="689091655"/>
                  </a:ext>
                </a:extLst>
              </a:tr>
              <a:tr h="719999">
                <a:tc>
                  <a:txBody>
                    <a:bodyPr/>
                    <a:lstStyle/>
                    <a:p>
                      <a:r>
                        <a:rPr lang="en-US"/>
                        <a:t>app/backend/approaches/</a:t>
                      </a:r>
                      <a:r>
                        <a:rPr lang="en-US" err="1"/>
                        <a:t>retrievethenreadvision.py</a:t>
                      </a:r>
                      <a:endParaRPr lang="en-US"/>
                    </a:p>
                  </a:txBody>
                  <a:tcPr/>
                </a:tc>
                <a:tc>
                  <a:txBody>
                    <a:bodyPr/>
                    <a:lstStyle/>
                    <a:p>
                      <a:r>
                        <a:rPr lang="en-US"/>
                        <a:t>“Ask” tab, RAG flow when using vision</a:t>
                      </a:r>
                    </a:p>
                  </a:txBody>
                  <a:tcPr/>
                </a:tc>
                <a:extLst>
                  <a:ext uri="{0D108BD9-81ED-4DB2-BD59-A6C34878D82A}">
                    <a16:rowId xmlns:a16="http://schemas.microsoft.com/office/drawing/2014/main" val="2854043938"/>
                  </a:ext>
                </a:extLst>
              </a:tr>
            </a:tbl>
          </a:graphicData>
        </a:graphic>
      </p:graphicFrame>
    </p:spTree>
    <p:extLst>
      <p:ext uri="{BB962C8B-B14F-4D97-AF65-F5344CB8AC3E}">
        <p14:creationId xmlns:p14="http://schemas.microsoft.com/office/powerpoint/2010/main" val="18894163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58E8F-3060-7B5F-C617-80C96CCED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75FDF-A7B6-C30A-0D89-3B38AEA8B67A}"/>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Changing the prompt</a:t>
            </a:r>
          </a:p>
        </p:txBody>
      </p:sp>
      <p:sp>
        <p:nvSpPr>
          <p:cNvPr id="5" name="Content Placeholder 4">
            <a:extLst>
              <a:ext uri="{FF2B5EF4-FFF2-40B4-BE49-F238E27FC236}">
                <a16:creationId xmlns:a16="http://schemas.microsoft.com/office/drawing/2014/main" id="{AFAC7639-C09A-5260-81A4-A92CCBBC4EFF}"/>
              </a:ext>
            </a:extLst>
          </p:cNvPr>
          <p:cNvSpPr>
            <a:spLocks noGrp="1"/>
          </p:cNvSpPr>
          <p:nvPr>
            <p:ph idx="1"/>
          </p:nvPr>
        </p:nvSpPr>
        <p:spPr>
          <a:xfrm>
            <a:off x="669303" y="1376313"/>
            <a:ext cx="10684497" cy="5024487"/>
          </a:xfrm>
          <a:solidFill>
            <a:schemeClr val="tx1"/>
          </a:solidFill>
        </p:spPr>
        <p:txBody>
          <a:bodyPr>
            <a:noAutofit/>
          </a:bodyPr>
          <a:lstStyle/>
          <a:p>
            <a:pPr marL="91440" indent="0">
              <a:buNone/>
            </a:pPr>
            <a:r>
              <a:rPr lang="en-US" sz="2000" b="0">
                <a:solidFill>
                  <a:schemeClr val="bg1"/>
                </a:solidFill>
                <a:effectLst/>
                <a:latin typeface="Menlo" panose="020B0609030804020204" pitchFamily="49" charset="0"/>
              </a:rPr>
              <a:t>Assistant helps the </a:t>
            </a:r>
            <a:r>
              <a:rPr lang="en-US" sz="2000" b="0">
                <a:solidFill>
                  <a:schemeClr val="bg1"/>
                </a:solidFill>
                <a:effectLst/>
                <a:highlight>
                  <a:srgbClr val="00FF00"/>
                </a:highlight>
                <a:latin typeface="Menlo" panose="020B0609030804020204" pitchFamily="49" charset="0"/>
              </a:rPr>
              <a:t>company employees </a:t>
            </a:r>
            <a:r>
              <a:rPr lang="en-US" sz="2000" b="0">
                <a:solidFill>
                  <a:schemeClr val="bg1"/>
                </a:solidFill>
                <a:effectLst/>
                <a:latin typeface="Menlo" panose="020B0609030804020204" pitchFamily="49" charset="0"/>
              </a:rPr>
              <a:t>with their </a:t>
            </a:r>
            <a:r>
              <a:rPr lang="en-US" sz="2000" b="0">
                <a:solidFill>
                  <a:schemeClr val="bg1"/>
                </a:solidFill>
                <a:effectLst/>
                <a:highlight>
                  <a:srgbClr val="00FF00"/>
                </a:highlight>
                <a:latin typeface="Menlo" panose="020B0609030804020204" pitchFamily="49" charset="0"/>
              </a:rPr>
              <a:t>healthcare plan questions, and questions about the employee handbook. </a:t>
            </a:r>
            <a:r>
              <a:rPr lang="en-US" sz="2000" b="0">
                <a:solidFill>
                  <a:schemeClr val="bg1"/>
                </a:solidFill>
                <a:effectLst/>
                <a:latin typeface="Menlo" panose="020B0609030804020204" pitchFamily="49" charset="0"/>
              </a:rPr>
              <a:t>Be brief in your answers.</a:t>
            </a:r>
          </a:p>
          <a:p>
            <a:pPr marL="91440" indent="0">
              <a:buNone/>
            </a:pPr>
            <a:r>
              <a:rPr lang="en-US" sz="2000" b="0">
                <a:solidFill>
                  <a:schemeClr val="bg1"/>
                </a:solidFill>
                <a:effectLst/>
                <a:latin typeface="Menlo" panose="020B0609030804020204" pitchFamily="49" charset="0"/>
              </a:rPr>
              <a:t>Answer ONLY with the facts listed in the list of sources below. If there isn't enough information below, say you don't know. Do not generate answers that don't use the sources below. If asking a clarifying question to the user would help, ask the question.</a:t>
            </a:r>
          </a:p>
          <a:p>
            <a:pPr marL="91440" indent="0">
              <a:buNone/>
            </a:pPr>
            <a:r>
              <a:rPr lang="en-US" sz="2000" b="0">
                <a:solidFill>
                  <a:schemeClr val="bg1"/>
                </a:solidFill>
                <a:effectLst/>
                <a:latin typeface="Menlo" panose="020B0609030804020204" pitchFamily="49" charset="0"/>
              </a:rPr>
              <a:t>For tabular information return it as an html table. </a:t>
            </a:r>
            <a:r>
              <a:rPr lang="en-US" sz="2000" b="0">
                <a:solidFill>
                  <a:schemeClr val="bg1"/>
                </a:solidFill>
                <a:effectLst/>
                <a:highlight>
                  <a:srgbClr val="00FF00"/>
                </a:highlight>
                <a:latin typeface="Menlo" panose="020B0609030804020204" pitchFamily="49" charset="0"/>
              </a:rPr>
              <a:t>Do not return markdown format.</a:t>
            </a:r>
            <a:r>
              <a:rPr lang="en-US" sz="2000" b="0">
                <a:solidFill>
                  <a:schemeClr val="bg1"/>
                </a:solidFill>
                <a:effectLst/>
                <a:latin typeface="Menlo" panose="020B0609030804020204" pitchFamily="49" charset="0"/>
              </a:rPr>
              <a:t> </a:t>
            </a:r>
            <a:r>
              <a:rPr lang="en-US" sz="2000" b="0">
                <a:solidFill>
                  <a:schemeClr val="bg1"/>
                </a:solidFill>
                <a:effectLst/>
                <a:highlight>
                  <a:srgbClr val="00FF00"/>
                </a:highlight>
                <a:latin typeface="Menlo" panose="020B0609030804020204" pitchFamily="49" charset="0"/>
              </a:rPr>
              <a:t>If the question is not in English, answer in the language used in the question.</a:t>
            </a:r>
          </a:p>
          <a:p>
            <a:pPr marL="91440" indent="0">
              <a:buNone/>
            </a:pPr>
            <a:r>
              <a:rPr lang="en-US" sz="2000" b="0">
                <a:solidFill>
                  <a:schemeClr val="bg1"/>
                </a:solidFill>
                <a:effectLst/>
                <a:latin typeface="Menlo" panose="020B0609030804020204" pitchFamily="49" charset="0"/>
              </a:rPr>
              <a:t>Each source has a name followed by colon and the actual information, always include the source name for each fact you use in the response. Use square brackets to reference the source, for example [info1.txt]. Don't combine sources, list each source separately, for example [info1.txt][info2.pdf].</a:t>
            </a:r>
            <a:endParaRPr lang="en-US" sz="2000">
              <a:solidFill>
                <a:schemeClr val="bg1"/>
              </a:solidFill>
            </a:endParaRPr>
          </a:p>
        </p:txBody>
      </p:sp>
    </p:spTree>
    <p:extLst>
      <p:ext uri="{BB962C8B-B14F-4D97-AF65-F5344CB8AC3E}">
        <p14:creationId xmlns:p14="http://schemas.microsoft.com/office/powerpoint/2010/main" val="22729145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RAGHack: Next steps</a:t>
            </a:r>
            <a:endParaRPr lang="en-US"/>
          </a:p>
        </p:txBody>
      </p:sp>
      <p:sp>
        <p:nvSpPr>
          <p:cNvPr id="3" name="Content Placeholder 2">
            <a:extLst>
              <a:ext uri="{FF2B5EF4-FFF2-40B4-BE49-F238E27FC236}">
                <a16:creationId xmlns:a16="http://schemas.microsoft.com/office/drawing/2014/main" id="{4F3B212D-5770-6337-F472-59B7DFD16C5D}"/>
              </a:ext>
            </a:extLst>
          </p:cNvPr>
          <p:cNvSpPr>
            <a:spLocks noGrp="1"/>
          </p:cNvSpPr>
          <p:nvPr>
            <p:ph sz="quarter" idx="10"/>
          </p:nvPr>
        </p:nvSpPr>
        <p:spPr>
          <a:xfrm>
            <a:off x="584200" y="1435100"/>
            <a:ext cx="11731142" cy="4339650"/>
          </a:xfrm>
        </p:spPr>
        <p:txBody>
          <a:bodyPr vert="horz" wrap="square" lIns="0" tIns="0" rIns="0" bIns="0" rtlCol="0" anchor="t">
            <a:spAutoFit/>
          </a:bodyPr>
          <a:lstStyle/>
          <a:p>
            <a:pPr marL="0" indent="0">
              <a:buNone/>
            </a:pPr>
            <a:r>
              <a:rPr lang="en-US" sz="2600">
                <a:latin typeface="Aptos"/>
                <a:cs typeface="Segoe UI"/>
              </a:rPr>
              <a:t>Register for the hackathon @ </a:t>
            </a:r>
            <a:r>
              <a:rPr lang="en-US" sz="3000">
                <a:latin typeface="Aptos"/>
                <a:cs typeface="Segoe UI"/>
                <a:hlinkClick r:id="rId3"/>
              </a:rPr>
              <a:t>aka.ms/raghack/register</a:t>
            </a:r>
            <a:endParaRPr lang="en-US" sz="3000"/>
          </a:p>
          <a:p>
            <a:pPr marL="0" indent="0">
              <a:buNone/>
            </a:pPr>
            <a:endParaRPr lang="en-US" sz="2600">
              <a:latin typeface="Aptos"/>
              <a:cs typeface="Segoe UI"/>
            </a:endParaRPr>
          </a:p>
          <a:p>
            <a:pPr marL="0" indent="0">
              <a:buNone/>
            </a:pPr>
            <a:r>
              <a:rPr lang="en-US" sz="2600">
                <a:latin typeface="Aptos"/>
                <a:cs typeface="Segoe UI"/>
              </a:rPr>
              <a:t>Hack, hack, hack! Try our code samples or start from scratch!🧑🏿‍💻 👩🏻‍💻 👩🏼‍💻</a:t>
            </a:r>
            <a:endParaRPr lang="en-US">
              <a:cs typeface="Segoe UI"/>
            </a:endParaRPr>
          </a:p>
          <a:p>
            <a:pPr marL="0" indent="0">
              <a:buNone/>
            </a:pPr>
            <a:endParaRPr lang="en-US" sz="2600">
              <a:latin typeface="Aptos"/>
              <a:cs typeface="Segoe UI"/>
            </a:endParaRPr>
          </a:p>
          <a:p>
            <a:pPr marL="0" indent="0">
              <a:buNone/>
            </a:pPr>
            <a:r>
              <a:rPr lang="en-US" sz="2600">
                <a:latin typeface="Aptos"/>
                <a:cs typeface="Segoe UI"/>
              </a:rPr>
              <a:t>For any questions, post in GitHub forum or attend Discord Office Hours.  🙋🏼 🙋🏾‍♀️  </a:t>
            </a:r>
            <a:endParaRPr lang="en-US">
              <a:cs typeface="Segoe UI"/>
            </a:endParaRPr>
          </a:p>
          <a:p>
            <a:pPr marL="0" indent="0">
              <a:buNone/>
            </a:pPr>
            <a:endParaRPr lang="en-US" sz="2600">
              <a:latin typeface="Aptos"/>
              <a:cs typeface="Segoe UI"/>
            </a:endParaRPr>
          </a:p>
          <a:p>
            <a:pPr marL="0" indent="0">
              <a:buNone/>
            </a:pPr>
            <a:r>
              <a:rPr lang="en-US" sz="2600">
                <a:latin typeface="Aptos"/>
                <a:cs typeface="Segoe UI"/>
              </a:rPr>
              <a:t>Join more live RAG sessions!  </a:t>
            </a:r>
            <a:r>
              <a:rPr lang="en-US">
                <a:latin typeface="Segoe UI"/>
                <a:cs typeface="Segoe UI"/>
                <a:hlinkClick r:id="rId4"/>
              </a:rPr>
              <a:t>aka.ms/raghack/streams</a:t>
            </a:r>
            <a:endParaRPr lang="en-US">
              <a:solidFill>
                <a:srgbClr val="000000"/>
              </a:solidFill>
              <a:latin typeface="Segoe UI"/>
              <a:cs typeface="Segoe UI"/>
            </a:endParaRPr>
          </a:p>
          <a:p>
            <a:pPr marL="0" indent="0">
              <a:buNone/>
            </a:pPr>
            <a:endParaRPr lang="en-US" sz="2600">
              <a:latin typeface="Aptos"/>
              <a:cs typeface="Segoe UI"/>
            </a:endParaRPr>
          </a:p>
          <a:p>
            <a:pPr marL="0" indent="0">
              <a:buNone/>
            </a:pPr>
            <a:r>
              <a:rPr lang="en-US" sz="2600">
                <a:latin typeface="Aptos"/>
                <a:cs typeface="Segoe UI"/>
              </a:rPr>
              <a:t>Submit your project before September 16</a:t>
            </a:r>
            <a:r>
              <a:rPr lang="en-US" sz="2600" baseline="30000">
                <a:latin typeface="Aptos"/>
                <a:cs typeface="Segoe UI"/>
              </a:rPr>
              <a:t>th</a:t>
            </a:r>
            <a:r>
              <a:rPr lang="en-US" sz="2600">
                <a:latin typeface="Aptos"/>
                <a:cs typeface="Segoe UI"/>
              </a:rPr>
              <a:t> 11:59 PM PT to win prizes! 💵</a:t>
            </a:r>
            <a:endParaRPr lang="en-US">
              <a:cs typeface="Segoe UI"/>
            </a:endParaRPr>
          </a:p>
        </p:txBody>
      </p:sp>
      <p:sp>
        <p:nvSpPr>
          <p:cNvPr id="4" name="TextBox 3">
            <a:extLst>
              <a:ext uri="{FF2B5EF4-FFF2-40B4-BE49-F238E27FC236}">
                <a16:creationId xmlns:a16="http://schemas.microsoft.com/office/drawing/2014/main" id="{9EB109E7-2521-2EE7-16AC-6166884C0857}"/>
              </a:ext>
            </a:extLst>
          </p:cNvPr>
          <p:cNvSpPr txBox="1"/>
          <p:nvPr/>
        </p:nvSpPr>
        <p:spPr>
          <a:xfrm>
            <a:off x="8579977" y="380256"/>
            <a:ext cx="3307223" cy="630942"/>
          </a:xfrm>
          <a:prstGeom prst="rect">
            <a:avLst/>
          </a:prstGeom>
          <a:noFill/>
        </p:spPr>
        <p:txBody>
          <a:bodyPr wrap="square">
            <a:spAutoFit/>
          </a:bodyPr>
          <a:lstStyle/>
          <a:p>
            <a:r>
              <a:rPr lang="en-US" sz="3500">
                <a:latin typeface="Segoe UI"/>
                <a:cs typeface="Segoe UI"/>
                <a:hlinkClick r:id="rId4">
                  <a:extLst>
                    <a:ext uri="{A12FA001-AC4F-418D-AE19-62706E023703}">
                      <ahyp:hlinkClr xmlns:ahyp="http://schemas.microsoft.com/office/drawing/2018/hyperlinkcolor" val="tx"/>
                    </a:ext>
                  </a:extLst>
                </a:hlinkClick>
              </a:rPr>
              <a:t>aka.ms/raghack</a:t>
            </a:r>
            <a:endParaRPr lang="en-US" sz="3500"/>
          </a:p>
        </p:txBody>
      </p:sp>
    </p:spTree>
    <p:extLst>
      <p:ext uri="{BB962C8B-B14F-4D97-AF65-F5344CB8AC3E}">
        <p14:creationId xmlns:p14="http://schemas.microsoft.com/office/powerpoint/2010/main" val="807713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F851C94-391A-9D78-E355-6A4724D6F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E421F-5265-364F-1D20-D1F394C63B7D}"/>
              </a:ext>
            </a:extLst>
          </p:cNvPr>
          <p:cNvSpPr>
            <a:spLocks noGrp="1"/>
          </p:cNvSpPr>
          <p:nvPr>
            <p:ph type="title"/>
          </p:nvPr>
        </p:nvSpPr>
        <p:spPr>
          <a:xfrm>
            <a:off x="584200" y="2302670"/>
            <a:ext cx="9144000" cy="1231106"/>
          </a:xfrm>
        </p:spPr>
        <p:txBody>
          <a:bodyPr/>
          <a:lstStyle/>
          <a:p>
            <a:r>
              <a:rPr lang="en-US">
                <a:latin typeface="Segoe Sans Display Semibold"/>
                <a:cs typeface="Segoe Sans Display Semibold"/>
              </a:rPr>
              <a:t>Advanced RAG example: </a:t>
            </a:r>
            <a:br>
              <a:rPr lang="en-US">
                <a:latin typeface="Segoe Sans Display Semibold"/>
                <a:cs typeface="Segoe Sans Display Semibold"/>
              </a:rPr>
            </a:br>
            <a:r>
              <a:rPr lang="en-US">
                <a:latin typeface="Segoe Sans Display Semibold"/>
                <a:cs typeface="Segoe Sans Display Semibold"/>
              </a:rPr>
              <a:t>GitHub Copilot for Azure</a:t>
            </a:r>
          </a:p>
        </p:txBody>
      </p:sp>
      <p:sp>
        <p:nvSpPr>
          <p:cNvPr id="4" name="Title 1">
            <a:extLst>
              <a:ext uri="{FF2B5EF4-FFF2-40B4-BE49-F238E27FC236}">
                <a16:creationId xmlns:a16="http://schemas.microsoft.com/office/drawing/2014/main" id="{F1B93990-2A92-81B5-6F2C-27FA0698939C}"/>
              </a:ext>
            </a:extLst>
          </p:cNvPr>
          <p:cNvSpPr txBox="1">
            <a:spLocks/>
          </p:cNvSpPr>
          <p:nvPr/>
        </p:nvSpPr>
        <p:spPr>
          <a:xfrm>
            <a:off x="582386" y="3908433"/>
            <a:ext cx="9144000"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a:ln w="3175">
                  <a:noFill/>
                </a:ln>
                <a:solidFill>
                  <a:schemeClr val="tx1"/>
                </a:solidFill>
                <a:effectLst/>
                <a:latin typeface="Segoe Sans Display Semibold" pitchFamily="2" charset="0"/>
                <a:ea typeface="+mn-ea"/>
                <a:cs typeface="Segoe Sans Display Semibold" pitchFamily="2" charset="0"/>
              </a:defRPr>
            </a:lvl1pPr>
          </a:lstStyle>
          <a:p>
            <a:r>
              <a:rPr lang="en-US" sz="2800">
                <a:latin typeface="Segoe Sans Display Semibold"/>
                <a:cs typeface="Segoe Sans Display Semibold"/>
              </a:rPr>
              <a:t>Private Preview</a:t>
            </a:r>
            <a:endParaRPr lang="en-US" sz="2800"/>
          </a:p>
        </p:txBody>
      </p:sp>
    </p:spTree>
    <p:extLst>
      <p:ext uri="{BB962C8B-B14F-4D97-AF65-F5344CB8AC3E}">
        <p14:creationId xmlns:p14="http://schemas.microsoft.com/office/powerpoint/2010/main" val="133586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0FA015-BEC5-A546-4465-A6CB2C1B07A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D0E4A0EA-F204-0859-2CB7-50C86127BBBD}"/>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GitHub Copilot for Azure (@azure)</a:t>
            </a:r>
          </a:p>
        </p:txBody>
      </p:sp>
      <p:pic>
        <p:nvPicPr>
          <p:cNvPr id="8" name="Content Placeholder 7" descr="A screenshot of a computer&#10;&#10;Description automatically generated">
            <a:extLst>
              <a:ext uri="{FF2B5EF4-FFF2-40B4-BE49-F238E27FC236}">
                <a16:creationId xmlns:a16="http://schemas.microsoft.com/office/drawing/2014/main" id="{9BF5DF3D-3222-9184-7DDA-8C36861CBDBE}"/>
              </a:ext>
            </a:extLst>
          </p:cNvPr>
          <p:cNvPicPr>
            <a:picLocks noGrp="1" noChangeAspect="1"/>
          </p:cNvPicPr>
          <p:nvPr>
            <p:ph sz="quarter" idx="13"/>
          </p:nvPr>
        </p:nvPicPr>
        <p:blipFill>
          <a:blip r:embed="rId3"/>
          <a:stretch>
            <a:fillRect/>
          </a:stretch>
        </p:blipFill>
        <p:spPr>
          <a:xfrm>
            <a:off x="7091878" y="1176067"/>
            <a:ext cx="4216368" cy="5121991"/>
          </a:xfrm>
          <a:ln>
            <a:solidFill>
              <a:schemeClr val="tx1"/>
            </a:solidFill>
          </a:ln>
        </p:spPr>
      </p:pic>
      <p:sp>
        <p:nvSpPr>
          <p:cNvPr id="6" name="TextBox 5">
            <a:extLst>
              <a:ext uri="{FF2B5EF4-FFF2-40B4-BE49-F238E27FC236}">
                <a16:creationId xmlns:a16="http://schemas.microsoft.com/office/drawing/2014/main" id="{DE672585-DB02-35DB-7058-A9F932213C71}"/>
              </a:ext>
            </a:extLst>
          </p:cNvPr>
          <p:cNvSpPr txBox="1"/>
          <p:nvPr/>
        </p:nvSpPr>
        <p:spPr>
          <a:xfrm>
            <a:off x="883754" y="5785229"/>
            <a:ext cx="5226448" cy="307777"/>
          </a:xfrm>
          <a:prstGeom prst="rect">
            <a:avLst/>
          </a:prstGeom>
          <a:noFill/>
        </p:spPr>
        <p:txBody>
          <a:bodyPr wrap="square" lIns="0" tIns="0" rIns="0" bIns="0" rtlCol="0" anchor="t">
            <a:spAutoFit/>
          </a:bodyPr>
          <a:lstStyle/>
          <a:p>
            <a:r>
              <a:rPr lang="en-US" sz="2000">
                <a:hlinkClick r:id="rId4"/>
              </a:rPr>
              <a:t>https://aka.ms/GitHubCopilotForAzure</a:t>
            </a:r>
            <a:r>
              <a:rPr lang="en-US" sz="2000"/>
              <a:t> </a:t>
            </a:r>
            <a:endParaRPr lang="en-US"/>
          </a:p>
        </p:txBody>
      </p:sp>
      <p:sp>
        <p:nvSpPr>
          <p:cNvPr id="7" name="Content Placeholder 6">
            <a:extLst>
              <a:ext uri="{FF2B5EF4-FFF2-40B4-BE49-F238E27FC236}">
                <a16:creationId xmlns:a16="http://schemas.microsoft.com/office/drawing/2014/main" id="{C2165339-0461-F75D-C829-5A727407BD3B}"/>
              </a:ext>
            </a:extLst>
          </p:cNvPr>
          <p:cNvSpPr>
            <a:spLocks noGrp="1"/>
          </p:cNvSpPr>
          <p:nvPr>
            <p:ph sz="quarter" idx="12"/>
          </p:nvPr>
        </p:nvSpPr>
        <p:spPr>
          <a:xfrm>
            <a:off x="584200" y="1435100"/>
            <a:ext cx="5511120" cy="3170099"/>
          </a:xfrm>
        </p:spPr>
        <p:txBody>
          <a:bodyPr vert="horz" wrap="square" lIns="0" tIns="0" rIns="0" bIns="0" rtlCol="0" anchor="t">
            <a:spAutoFit/>
          </a:bodyPr>
          <a:lstStyle/>
          <a:p>
            <a:pPr marL="342900" indent="-342900">
              <a:spcBef>
                <a:spcPts val="0"/>
              </a:spcBef>
              <a:buFont typeface="Arial,Sans-Serif" panose="05000000000000000000" pitchFamily="2" charset="2"/>
              <a:buChar char="•"/>
            </a:pPr>
            <a:r>
              <a:rPr lang="en-US" sz="3000">
                <a:cs typeface="Segoe UI"/>
              </a:rPr>
              <a:t>Helps developers in VS Code</a:t>
            </a:r>
            <a:endParaRPr lang="en-US" sz="3000"/>
          </a:p>
          <a:p>
            <a:pPr lvl="1">
              <a:spcBef>
                <a:spcPts val="0"/>
              </a:spcBef>
            </a:pPr>
            <a:r>
              <a:rPr lang="en-US" sz="2200"/>
              <a:t>learn about Azure services and how to use, deploy and manage them</a:t>
            </a:r>
            <a:endParaRPr lang="en-US" sz="2200">
              <a:cs typeface="Segoe UI"/>
            </a:endParaRPr>
          </a:p>
          <a:p>
            <a:pPr lvl="1">
              <a:spcBef>
                <a:spcPts val="0"/>
              </a:spcBef>
            </a:pPr>
            <a:r>
              <a:rPr lang="en-US" sz="2200"/>
              <a:t>find and deploy application templates quickly and easily to Azure</a:t>
            </a:r>
            <a:endParaRPr lang="en-US" sz="2200">
              <a:cs typeface="Segoe UI"/>
            </a:endParaRPr>
          </a:p>
          <a:p>
            <a:pPr lvl="1">
              <a:spcBef>
                <a:spcPts val="0"/>
              </a:spcBef>
            </a:pPr>
            <a:r>
              <a:rPr lang="en-US" sz="2200"/>
              <a:t>diagnose and troubleshoot application issues</a:t>
            </a:r>
            <a:endParaRPr lang="en-US" sz="2200">
              <a:cs typeface="Segoe UI"/>
            </a:endParaRPr>
          </a:p>
          <a:p>
            <a:pPr lvl="1">
              <a:spcBef>
                <a:spcPts val="0"/>
              </a:spcBef>
            </a:pPr>
            <a:r>
              <a:rPr lang="en-US" sz="2200"/>
              <a:t>work independently, minimizing reliance on senior team members and devops</a:t>
            </a:r>
            <a:endParaRPr lang="en-US" sz="2200">
              <a:cs typeface="Segoe UI"/>
            </a:endParaRPr>
          </a:p>
        </p:txBody>
      </p:sp>
    </p:spTree>
    <p:extLst>
      <p:ext uri="{BB962C8B-B14F-4D97-AF65-F5344CB8AC3E}">
        <p14:creationId xmlns:p14="http://schemas.microsoft.com/office/powerpoint/2010/main" val="1297629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597F-E851-7BC8-2461-D5ADA7025EB3}"/>
              </a:ext>
            </a:extLst>
          </p:cNvPr>
          <p:cNvSpPr>
            <a:spLocks noGrp="1"/>
          </p:cNvSpPr>
          <p:nvPr>
            <p:ph type="title"/>
          </p:nvPr>
        </p:nvSpPr>
        <p:spPr>
          <a:xfrm>
            <a:off x="584200" y="2302670"/>
            <a:ext cx="10455102" cy="1231106"/>
          </a:xfrm>
        </p:spPr>
        <p:txBody>
          <a:bodyPr/>
          <a:lstStyle/>
          <a:p>
            <a:r>
              <a:rPr lang="en-US">
                <a:latin typeface="Segoe Sans Display Semibold"/>
                <a:cs typeface="Segoe Sans Display Semibold"/>
              </a:rPr>
              <a:t>RAG: Retrieval Augmented Generation 101</a:t>
            </a:r>
            <a:endParaRPr lang="en-US"/>
          </a:p>
        </p:txBody>
      </p:sp>
      <p:sp>
        <p:nvSpPr>
          <p:cNvPr id="7" name="Text Placeholder 2">
            <a:extLst>
              <a:ext uri="{FF2B5EF4-FFF2-40B4-BE49-F238E27FC236}">
                <a16:creationId xmlns:a16="http://schemas.microsoft.com/office/drawing/2014/main" id="{9469F220-09AA-B411-7469-37AEC591CA02}"/>
              </a:ext>
            </a:extLst>
          </p:cNvPr>
          <p:cNvSpPr>
            <a:spLocks noGrp="1"/>
          </p:cNvSpPr>
          <p:nvPr>
            <p:ph type="body" sz="quarter" idx="12"/>
          </p:nvPr>
        </p:nvSpPr>
        <p:spPr>
          <a:xfrm>
            <a:off x="584200" y="3962400"/>
            <a:ext cx="9144000" cy="830997"/>
          </a:xfrm>
        </p:spPr>
        <p:txBody>
          <a:bodyPr/>
          <a:lstStyle/>
          <a:p>
            <a:r>
              <a:rPr lang="en-US" dirty="0" err="1"/>
              <a:t>Kinfey</a:t>
            </a:r>
            <a:r>
              <a:rPr lang="en-US" dirty="0"/>
              <a:t> Lo</a:t>
            </a:r>
          </a:p>
          <a:p>
            <a:r>
              <a:rPr lang="en-US" dirty="0"/>
              <a:t>AI Senior Cloud Advocate</a:t>
            </a:r>
          </a:p>
          <a:p>
            <a:r>
              <a:rPr lang="en-US" dirty="0" err="1"/>
              <a:t>github.com</a:t>
            </a:r>
            <a:r>
              <a:rPr lang="en-US" dirty="0"/>
              <a:t>/</a:t>
            </a:r>
            <a:r>
              <a:rPr lang="en-US" dirty="0" err="1"/>
              <a:t>kinfey</a:t>
            </a:r>
            <a:endParaRPr lang="en-US" dirty="0"/>
          </a:p>
        </p:txBody>
      </p:sp>
    </p:spTree>
    <p:extLst>
      <p:ext uri="{BB962C8B-B14F-4D97-AF65-F5344CB8AC3E}">
        <p14:creationId xmlns:p14="http://schemas.microsoft.com/office/powerpoint/2010/main" val="384571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4EE283-9C84-97BF-4329-487764697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D0D85-49E0-546C-1957-2C3B1B1880DF}"/>
              </a:ext>
            </a:extLst>
          </p:cNvPr>
          <p:cNvSpPr>
            <a:spLocks noGrp="1"/>
          </p:cNvSpPr>
          <p:nvPr>
            <p:ph type="title"/>
          </p:nvPr>
        </p:nvSpPr>
        <p:spPr/>
        <p:txBody>
          <a:bodyPr/>
          <a:lstStyle/>
          <a:p>
            <a:r>
              <a:rPr lang="en-US">
                <a:effectLst>
                  <a:glow rad="63500">
                    <a:schemeClr val="bg1">
                      <a:alpha val="40000"/>
                    </a:schemeClr>
                  </a:glow>
                </a:effectLst>
                <a:latin typeface="Segoe UI Semibold"/>
                <a:cs typeface="Segoe UI Semibold"/>
              </a:rPr>
              <a:t>Architecture</a:t>
            </a:r>
            <a:endParaRPr lang="en-US"/>
          </a:p>
        </p:txBody>
      </p:sp>
      <p:sp>
        <p:nvSpPr>
          <p:cNvPr id="3" name="Text Placeholder 5">
            <a:extLst>
              <a:ext uri="{FF2B5EF4-FFF2-40B4-BE49-F238E27FC236}">
                <a16:creationId xmlns:a16="http://schemas.microsoft.com/office/drawing/2014/main" id="{3B32986C-E1E0-B672-51DB-17D9FBFB73B3}"/>
              </a:ext>
            </a:extLst>
          </p:cNvPr>
          <p:cNvSpPr txBox="1">
            <a:spLocks/>
          </p:cNvSpPr>
          <p:nvPr/>
        </p:nvSpPr>
        <p:spPr>
          <a:xfrm>
            <a:off x="5103794" y="3858314"/>
            <a:ext cx="1707971" cy="1007984"/>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Template Recommender Service</a:t>
            </a:r>
            <a:endParaRPr lang="en-US" sz="6600"/>
          </a:p>
        </p:txBody>
      </p:sp>
      <p:sp>
        <p:nvSpPr>
          <p:cNvPr id="17" name="Arrow: Right 8">
            <a:extLst>
              <a:ext uri="{FF2B5EF4-FFF2-40B4-BE49-F238E27FC236}">
                <a16:creationId xmlns:a16="http://schemas.microsoft.com/office/drawing/2014/main" id="{5B3EB23B-6307-C7E4-502F-1516FC83C8A1}"/>
              </a:ext>
            </a:extLst>
          </p:cNvPr>
          <p:cNvSpPr/>
          <p:nvPr/>
        </p:nvSpPr>
        <p:spPr bwMode="auto">
          <a:xfrm>
            <a:off x="3056878" y="4031498"/>
            <a:ext cx="926799" cy="314457"/>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5">
            <a:extLst>
              <a:ext uri="{FF2B5EF4-FFF2-40B4-BE49-F238E27FC236}">
                <a16:creationId xmlns:a16="http://schemas.microsoft.com/office/drawing/2014/main" id="{3C580CDC-C1B6-0D9A-56C1-698942308ECD}"/>
              </a:ext>
            </a:extLst>
          </p:cNvPr>
          <p:cNvSpPr txBox="1">
            <a:spLocks/>
          </p:cNvSpPr>
          <p:nvPr/>
        </p:nvSpPr>
        <p:spPr>
          <a:xfrm>
            <a:off x="7237048" y="5121123"/>
            <a:ext cx="1852479" cy="102044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20" name="Graphic 2">
            <a:extLst>
              <a:ext uri="{FF2B5EF4-FFF2-40B4-BE49-F238E27FC236}">
                <a16:creationId xmlns:a16="http://schemas.microsoft.com/office/drawing/2014/main" id="{58489EEB-F1DC-B61B-BFBA-4C51EA57B6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0351" y="3171068"/>
            <a:ext cx="1627908" cy="1808147"/>
          </a:xfrm>
          <a:prstGeom prst="rect">
            <a:avLst/>
          </a:prstGeom>
        </p:spPr>
      </p:pic>
      <p:sp>
        <p:nvSpPr>
          <p:cNvPr id="22" name="Arrow: Right 11">
            <a:extLst>
              <a:ext uri="{FF2B5EF4-FFF2-40B4-BE49-F238E27FC236}">
                <a16:creationId xmlns:a16="http://schemas.microsoft.com/office/drawing/2014/main" id="{A3D3C999-FE47-0D28-2C7B-27CB3568ADEE}"/>
              </a:ext>
            </a:extLst>
          </p:cNvPr>
          <p:cNvSpPr/>
          <p:nvPr/>
        </p:nvSpPr>
        <p:spPr bwMode="auto">
          <a:xfrm>
            <a:off x="3106095" y="2848956"/>
            <a:ext cx="4117281" cy="339534"/>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14">
            <a:extLst>
              <a:ext uri="{FF2B5EF4-FFF2-40B4-BE49-F238E27FC236}">
                <a16:creationId xmlns:a16="http://schemas.microsoft.com/office/drawing/2014/main" id="{2AAFD11C-607C-62F9-E89F-2C6D58D41C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0686" y="3143619"/>
            <a:ext cx="1537460" cy="1617942"/>
          </a:xfrm>
          <a:prstGeom prst="rect">
            <a:avLst/>
          </a:prstGeom>
        </p:spPr>
      </p:pic>
      <p:sp>
        <p:nvSpPr>
          <p:cNvPr id="27" name="Arrow: Right 17">
            <a:extLst>
              <a:ext uri="{FF2B5EF4-FFF2-40B4-BE49-F238E27FC236}">
                <a16:creationId xmlns:a16="http://schemas.microsoft.com/office/drawing/2014/main" id="{0F586DB3-3783-1740-99CF-B79B28F8AD87}"/>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8C4C0D4D-B687-C5BD-C08E-5D8EEA2B0264}"/>
              </a:ext>
            </a:extLst>
          </p:cNvPr>
          <p:cNvGrpSpPr/>
          <p:nvPr/>
        </p:nvGrpSpPr>
        <p:grpSpPr>
          <a:xfrm>
            <a:off x="-3886" y="1304661"/>
            <a:ext cx="2026090" cy="2629270"/>
            <a:chOff x="107403" y="2224730"/>
            <a:chExt cx="2026090" cy="2629270"/>
          </a:xfrm>
        </p:grpSpPr>
        <p:pic>
          <p:nvPicPr>
            <p:cNvPr id="29" name="Graphic 13">
              <a:extLst>
                <a:ext uri="{FF2B5EF4-FFF2-40B4-BE49-F238E27FC236}">
                  <a16:creationId xmlns:a16="http://schemas.microsoft.com/office/drawing/2014/main" id="{5C47DACF-227F-7727-C68F-25C9F98998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403" y="3765342"/>
              <a:ext cx="1018390" cy="1088658"/>
            </a:xfrm>
            <a:prstGeom prst="rect">
              <a:avLst/>
            </a:prstGeom>
          </p:spPr>
        </p:pic>
        <p:grpSp>
          <p:nvGrpSpPr>
            <p:cNvPr id="31" name="Group 30">
              <a:extLst>
                <a:ext uri="{FF2B5EF4-FFF2-40B4-BE49-F238E27FC236}">
                  <a16:creationId xmlns:a16="http://schemas.microsoft.com/office/drawing/2014/main" id="{D639F50A-443D-1082-1B71-0C27CADBD3AC}"/>
                </a:ext>
              </a:extLst>
            </p:cNvPr>
            <p:cNvGrpSpPr/>
            <p:nvPr/>
          </p:nvGrpSpPr>
          <p:grpSpPr>
            <a:xfrm>
              <a:off x="279894" y="2224730"/>
              <a:ext cx="1853599" cy="1742905"/>
              <a:chOff x="480809" y="4128970"/>
              <a:chExt cx="2905666" cy="2796505"/>
            </a:xfrm>
          </p:grpSpPr>
          <p:sp>
            <p:nvSpPr>
              <p:cNvPr id="32" name="Speech Bubble: Rectangle with Corners Rounded 7">
                <a:extLst>
                  <a:ext uri="{FF2B5EF4-FFF2-40B4-BE49-F238E27FC236}">
                    <a16:creationId xmlns:a16="http://schemas.microsoft.com/office/drawing/2014/main" id="{AC474ED7-8B5F-250D-AC31-772712B100E4}"/>
                  </a:ext>
                </a:extLst>
              </p:cNvPr>
              <p:cNvSpPr/>
              <p:nvPr/>
            </p:nvSpPr>
            <p:spPr bwMode="auto">
              <a:xfrm>
                <a:off x="480809" y="4128970"/>
                <a:ext cx="2846131" cy="2381170"/>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FF3287C1-B856-81BE-7622-436BCAABE3C4}"/>
                  </a:ext>
                </a:extLst>
              </p:cNvPr>
              <p:cNvSpPr txBox="1">
                <a:spLocks/>
              </p:cNvSpPr>
              <p:nvPr/>
            </p:nvSpPr>
            <p:spPr>
              <a:xfrm>
                <a:off x="672027" y="4174925"/>
                <a:ext cx="2714448" cy="2750550"/>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defTabSz="1865484">
                  <a:defRPr/>
                </a:pPr>
                <a:r>
                  <a:rPr lang="en-US" sz="1800">
                    <a:solidFill>
                      <a:srgbClr val="FFFFFF"/>
                    </a:solidFill>
                    <a:latin typeface="Segoe UI"/>
                    <a:cs typeface="Segoe UI Semilight"/>
                  </a:rPr>
                  <a:t>@azure help me build a python-powered RAG app</a:t>
                </a:r>
                <a:endParaRPr lang="en-US" sz="1800">
                  <a:solidFill>
                    <a:srgbClr val="FFFFFF"/>
                  </a:solidFill>
                  <a:latin typeface="Segoe UI"/>
                  <a:cs typeface="Segoe UI"/>
                </a:endParaRPr>
              </a:p>
            </p:txBody>
          </p:sp>
        </p:grpSp>
      </p:grpSp>
      <p:pic>
        <p:nvPicPr>
          <p:cNvPr id="5" name="Graphic 3" descr="Internet Of Things outline">
            <a:extLst>
              <a:ext uri="{FF2B5EF4-FFF2-40B4-BE49-F238E27FC236}">
                <a16:creationId xmlns:a16="http://schemas.microsoft.com/office/drawing/2014/main" id="{86B175D2-7A6D-F3A9-8F4F-9FAAAA6DCA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4187" y="3820392"/>
            <a:ext cx="1139536" cy="1148195"/>
          </a:xfrm>
          <a:prstGeom prst="rect">
            <a:avLst/>
          </a:prstGeom>
        </p:spPr>
      </p:pic>
      <p:sp>
        <p:nvSpPr>
          <p:cNvPr id="6" name="TextBox 5">
            <a:extLst>
              <a:ext uri="{FF2B5EF4-FFF2-40B4-BE49-F238E27FC236}">
                <a16:creationId xmlns:a16="http://schemas.microsoft.com/office/drawing/2014/main" id="{F9881414-2299-E48E-24F9-898D3BBE66C7}"/>
              </a:ext>
            </a:extLst>
          </p:cNvPr>
          <p:cNvSpPr txBox="1"/>
          <p:nvPr/>
        </p:nvSpPr>
        <p:spPr>
          <a:xfrm>
            <a:off x="3137064" y="5526974"/>
            <a:ext cx="3788969"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latin typeface="Consolas"/>
                <a:cs typeface="Segoe UI"/>
              </a:rPr>
              <a:t>[{"name": "Chat with...</a:t>
            </a:r>
            <a:endParaRPr lang="en-US">
              <a:latin typeface="Consolas"/>
              <a:cs typeface="Segoe UI"/>
            </a:endParaRPr>
          </a:p>
          <a:p>
            <a:r>
              <a:rPr lang="en-US" sz="2000">
                <a:latin typeface="Consolas"/>
                <a:cs typeface="Segoe UI"/>
              </a:rPr>
              <a:t>  "url": "https://</a:t>
            </a:r>
            <a:r>
              <a:rPr lang="en-US" sz="2000" err="1">
                <a:latin typeface="Consolas"/>
                <a:cs typeface="Segoe UI"/>
              </a:rPr>
              <a:t>github</a:t>
            </a:r>
            <a:r>
              <a:rPr lang="en-US" sz="2000">
                <a:latin typeface="Consolas"/>
                <a:cs typeface="Segoe UI"/>
              </a:rPr>
              <a:t>...</a:t>
            </a:r>
          </a:p>
          <a:p>
            <a:r>
              <a:rPr lang="en-US" sz="2000">
                <a:latin typeface="Consolas"/>
                <a:cs typeface="Segoe UI"/>
              </a:rPr>
              <a:t>  ...</a:t>
            </a:r>
          </a:p>
          <a:p>
            <a:r>
              <a:rPr lang="en-US" sz="2000">
                <a:latin typeface="Consolas"/>
                <a:cs typeface="Segoe UI"/>
              </a:rPr>
              <a:t>}]</a:t>
            </a:r>
            <a:endParaRPr lang="en-US">
              <a:latin typeface="Consolas"/>
              <a:cs typeface="Segoe UI"/>
            </a:endParaRPr>
          </a:p>
        </p:txBody>
      </p:sp>
      <p:pic>
        <p:nvPicPr>
          <p:cNvPr id="7" name="Picture 6" descr="A screenshot of a computer program&#10;&#10;Description automatically generated">
            <a:extLst>
              <a:ext uri="{FF2B5EF4-FFF2-40B4-BE49-F238E27FC236}">
                <a16:creationId xmlns:a16="http://schemas.microsoft.com/office/drawing/2014/main" id="{8AAE22B5-CCDE-C614-1933-BAF352E9D7BD}"/>
              </a:ext>
            </a:extLst>
          </p:cNvPr>
          <p:cNvPicPr>
            <a:picLocks noChangeAspect="1"/>
          </p:cNvPicPr>
          <p:nvPr/>
        </p:nvPicPr>
        <p:blipFill>
          <a:blip r:embed="rId11"/>
          <a:stretch>
            <a:fillRect/>
          </a:stretch>
        </p:blipFill>
        <p:spPr>
          <a:xfrm>
            <a:off x="8686800" y="455036"/>
            <a:ext cx="3373582" cy="2692112"/>
          </a:xfrm>
          <a:prstGeom prst="rect">
            <a:avLst/>
          </a:prstGeom>
          <a:ln>
            <a:solidFill>
              <a:schemeClr val="tx1"/>
            </a:solidFill>
          </a:ln>
        </p:spPr>
      </p:pic>
      <p:sp>
        <p:nvSpPr>
          <p:cNvPr id="8" name="TextBox 7">
            <a:extLst>
              <a:ext uri="{FF2B5EF4-FFF2-40B4-BE49-F238E27FC236}">
                <a16:creationId xmlns:a16="http://schemas.microsoft.com/office/drawing/2014/main" id="{41EF3F03-AD73-2A47-0C05-A1F0B49D8D50}"/>
              </a:ext>
            </a:extLst>
          </p:cNvPr>
          <p:cNvSpPr txBox="1"/>
          <p:nvPr/>
        </p:nvSpPr>
        <p:spPr>
          <a:xfrm>
            <a:off x="3388176" y="2375065"/>
            <a:ext cx="2299607"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User Prompt + Function definitions</a:t>
            </a:r>
            <a:endParaRPr lang="en-US"/>
          </a:p>
        </p:txBody>
      </p:sp>
      <p:sp>
        <p:nvSpPr>
          <p:cNvPr id="9" name="Arrow: Right 11">
            <a:extLst>
              <a:ext uri="{FF2B5EF4-FFF2-40B4-BE49-F238E27FC236}">
                <a16:creationId xmlns:a16="http://schemas.microsoft.com/office/drawing/2014/main" id="{7081966A-8C01-8927-8233-8F9157BAA540}"/>
              </a:ext>
            </a:extLst>
          </p:cNvPr>
          <p:cNvSpPr/>
          <p:nvPr/>
        </p:nvSpPr>
        <p:spPr bwMode="auto">
          <a:xfrm rot="10800000">
            <a:off x="3054139" y="3281911"/>
            <a:ext cx="4117281" cy="265360"/>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49361488-916C-69E6-21F5-1EC986FEE279}"/>
              </a:ext>
            </a:extLst>
          </p:cNvPr>
          <p:cNvSpPr txBox="1"/>
          <p:nvPr/>
        </p:nvSpPr>
        <p:spPr>
          <a:xfrm>
            <a:off x="3388177" y="3128405"/>
            <a:ext cx="359847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"Call Template Recommender"</a:t>
            </a:r>
            <a:endParaRPr lang="en-US"/>
          </a:p>
        </p:txBody>
      </p:sp>
      <p:sp>
        <p:nvSpPr>
          <p:cNvPr id="11" name="Arrow: Right 8">
            <a:extLst>
              <a:ext uri="{FF2B5EF4-FFF2-40B4-BE49-F238E27FC236}">
                <a16:creationId xmlns:a16="http://schemas.microsoft.com/office/drawing/2014/main" id="{8110D6B5-1B18-8CC5-E3E2-11DF07510416}"/>
              </a:ext>
            </a:extLst>
          </p:cNvPr>
          <p:cNvSpPr/>
          <p:nvPr/>
        </p:nvSpPr>
        <p:spPr bwMode="auto">
          <a:xfrm rot="10800000">
            <a:off x="3056877" y="4386520"/>
            <a:ext cx="926799" cy="314457"/>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E3ADCC86-7088-A0DC-1869-6D86D4939796}"/>
              </a:ext>
            </a:extLst>
          </p:cNvPr>
          <p:cNvSpPr/>
          <p:nvPr/>
        </p:nvSpPr>
        <p:spPr bwMode="auto">
          <a:xfrm>
            <a:off x="3054139" y="5212888"/>
            <a:ext cx="4151918" cy="309427"/>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Gears outline">
            <a:extLst>
              <a:ext uri="{FF2B5EF4-FFF2-40B4-BE49-F238E27FC236}">
                <a16:creationId xmlns:a16="http://schemas.microsoft.com/office/drawing/2014/main" id="{46D49B55-B46C-8D68-834A-96494B2B9EA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9527" y="3603914"/>
            <a:ext cx="914400" cy="914400"/>
          </a:xfrm>
          <a:prstGeom prst="rect">
            <a:avLst/>
          </a:prstGeom>
        </p:spPr>
      </p:pic>
      <p:sp>
        <p:nvSpPr>
          <p:cNvPr id="14" name="Text Placeholder 5">
            <a:extLst>
              <a:ext uri="{FF2B5EF4-FFF2-40B4-BE49-F238E27FC236}">
                <a16:creationId xmlns:a16="http://schemas.microsoft.com/office/drawing/2014/main" id="{CF7943DC-5CD3-C209-E89F-A8BFC00D0D0D}"/>
              </a:ext>
            </a:extLst>
          </p:cNvPr>
          <p:cNvSpPr txBox="1">
            <a:spLocks/>
          </p:cNvSpPr>
          <p:nvPr/>
        </p:nvSpPr>
        <p:spPr>
          <a:xfrm>
            <a:off x="1201661" y="4540963"/>
            <a:ext cx="1852479" cy="42296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Orchestrator</a:t>
            </a:r>
            <a:endParaRPr lang="en-US"/>
          </a:p>
        </p:txBody>
      </p:sp>
      <p:sp>
        <p:nvSpPr>
          <p:cNvPr id="15" name="Arrow: Right 8">
            <a:extLst>
              <a:ext uri="{FF2B5EF4-FFF2-40B4-BE49-F238E27FC236}">
                <a16:creationId xmlns:a16="http://schemas.microsoft.com/office/drawing/2014/main" id="{283974A6-D34F-DD38-2BD9-2A0F2B389478}"/>
              </a:ext>
            </a:extLst>
          </p:cNvPr>
          <p:cNvSpPr/>
          <p:nvPr/>
        </p:nvSpPr>
        <p:spPr bwMode="auto">
          <a:xfrm rot="1500000">
            <a:off x="1030650" y="3607202"/>
            <a:ext cx="926799" cy="314457"/>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5B28A151-2E0E-80A9-E104-7879EFE4BC71}"/>
              </a:ext>
            </a:extLst>
          </p:cNvPr>
          <p:cNvSpPr/>
          <p:nvPr/>
        </p:nvSpPr>
        <p:spPr bwMode="auto">
          <a:xfrm>
            <a:off x="2711536" y="2597289"/>
            <a:ext cx="369869" cy="34889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1</a:t>
            </a:r>
          </a:p>
        </p:txBody>
      </p:sp>
      <p:sp>
        <p:nvSpPr>
          <p:cNvPr id="16" name="Oval 15">
            <a:extLst>
              <a:ext uri="{FF2B5EF4-FFF2-40B4-BE49-F238E27FC236}">
                <a16:creationId xmlns:a16="http://schemas.microsoft.com/office/drawing/2014/main" id="{9E351691-DF49-1F57-2698-23CDEEAB751F}"/>
              </a:ext>
            </a:extLst>
          </p:cNvPr>
          <p:cNvSpPr/>
          <p:nvPr/>
        </p:nvSpPr>
        <p:spPr bwMode="auto">
          <a:xfrm>
            <a:off x="2711536" y="3799468"/>
            <a:ext cx="369869" cy="34889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2</a:t>
            </a:r>
          </a:p>
        </p:txBody>
      </p:sp>
      <p:sp>
        <p:nvSpPr>
          <p:cNvPr id="18" name="Oval 17">
            <a:extLst>
              <a:ext uri="{FF2B5EF4-FFF2-40B4-BE49-F238E27FC236}">
                <a16:creationId xmlns:a16="http://schemas.microsoft.com/office/drawing/2014/main" id="{092CB65E-03CB-1F2E-0F21-B0978B637526}"/>
              </a:ext>
            </a:extLst>
          </p:cNvPr>
          <p:cNvSpPr/>
          <p:nvPr/>
        </p:nvSpPr>
        <p:spPr bwMode="auto">
          <a:xfrm>
            <a:off x="2711536" y="4936692"/>
            <a:ext cx="369869" cy="34889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3</a:t>
            </a:r>
          </a:p>
        </p:txBody>
      </p:sp>
    </p:spTree>
    <p:extLst>
      <p:ext uri="{BB962C8B-B14F-4D97-AF65-F5344CB8AC3E}">
        <p14:creationId xmlns:p14="http://schemas.microsoft.com/office/powerpoint/2010/main" val="343532985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D4EE283-9C84-97BF-4329-487764697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D0D85-49E0-546C-1957-2C3B1B1880DF}"/>
              </a:ext>
            </a:extLst>
          </p:cNvPr>
          <p:cNvSpPr>
            <a:spLocks noGrp="1"/>
          </p:cNvSpPr>
          <p:nvPr>
            <p:ph type="title"/>
          </p:nvPr>
        </p:nvSpPr>
        <p:spPr>
          <a:xfrm>
            <a:off x="493670" y="106084"/>
            <a:ext cx="11018520" cy="553998"/>
          </a:xfrm>
        </p:spPr>
        <p:txBody>
          <a:bodyPr/>
          <a:lstStyle/>
          <a:p>
            <a:r>
              <a:rPr lang="en-US">
                <a:effectLst>
                  <a:glow rad="63500">
                    <a:schemeClr val="bg1">
                      <a:alpha val="40000"/>
                    </a:schemeClr>
                  </a:glow>
                </a:effectLst>
                <a:latin typeface="Segoe UI Semibold"/>
                <a:cs typeface="Segoe UI Semibold"/>
              </a:rPr>
              <a:t>13 min Demo: Deploying AZD with Troubleshooting</a:t>
            </a:r>
            <a:endParaRPr lang="en-US"/>
          </a:p>
        </p:txBody>
      </p:sp>
      <p:pic>
        <p:nvPicPr>
          <p:cNvPr id="4" name="Online Media 3" title="AKS Template Deploy with Help.mp4">
            <a:hlinkClick r:id="" action="ppaction://media"/>
            <a:extLst>
              <a:ext uri="{FF2B5EF4-FFF2-40B4-BE49-F238E27FC236}">
                <a16:creationId xmlns:a16="http://schemas.microsoft.com/office/drawing/2014/main" id="{63209ABF-6870-D53C-E5D3-75065D8F4AD7}"/>
              </a:ext>
            </a:extLst>
          </p:cNvPr>
          <p:cNvPicPr>
            <a:picLocks noRot="1" noChangeAspect="1"/>
          </p:cNvPicPr>
          <p:nvPr>
            <a:videoFile r:link="rId1"/>
          </p:nvPr>
        </p:nvPicPr>
        <p:blipFill>
          <a:blip r:embed="rId3"/>
          <a:stretch>
            <a:fillRect/>
          </a:stretch>
        </p:blipFill>
        <p:spPr>
          <a:xfrm>
            <a:off x="1173480" y="660082"/>
            <a:ext cx="11018520" cy="6197918"/>
          </a:xfrm>
          <a:prstGeom prst="rect">
            <a:avLst/>
          </a:prstGeom>
        </p:spPr>
      </p:pic>
    </p:spTree>
    <p:extLst>
      <p:ext uri="{BB962C8B-B14F-4D97-AF65-F5344CB8AC3E}">
        <p14:creationId xmlns:p14="http://schemas.microsoft.com/office/powerpoint/2010/main" val="3698730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2212913"/>
          </a:xfrm>
        </p:spPr>
        <p:txBody>
          <a:bodyPr/>
          <a:lstStyle/>
          <a:p>
            <a:r>
              <a:rPr lang="en-US"/>
              <a:t>What is RAG?</a:t>
            </a:r>
          </a:p>
          <a:p>
            <a:r>
              <a:rPr lang="en-US"/>
              <a:t>Simple RAG vs. Advanced RAG</a:t>
            </a:r>
          </a:p>
          <a:p>
            <a:r>
              <a:rPr lang="en-US"/>
              <a:t>RAG components</a:t>
            </a:r>
          </a:p>
          <a:p>
            <a:r>
              <a:rPr lang="en-US"/>
              <a:t>RAG solution deep dive</a:t>
            </a:r>
          </a:p>
        </p:txBody>
      </p:sp>
    </p:spTree>
    <p:extLst>
      <p:ext uri="{BB962C8B-B14F-4D97-AF65-F5344CB8AC3E}">
        <p14:creationId xmlns:p14="http://schemas.microsoft.com/office/powerpoint/2010/main" val="41003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D1105-7029-D377-4E6B-6F9AF8498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6B6AA-9757-A00F-0DD4-030B190EC80E}"/>
              </a:ext>
            </a:extLst>
          </p:cNvPr>
          <p:cNvSpPr>
            <a:spLocks noGrp="1"/>
          </p:cNvSpPr>
          <p:nvPr>
            <p:ph type="title"/>
          </p:nvPr>
        </p:nvSpPr>
        <p:spPr/>
        <p:txBody>
          <a:bodyPr/>
          <a:lstStyle/>
          <a:p>
            <a:r>
              <a:rPr lang="en-US"/>
              <a:t>LLMs: Large Language Models</a:t>
            </a:r>
          </a:p>
        </p:txBody>
      </p:sp>
    </p:spTree>
    <p:extLst>
      <p:ext uri="{BB962C8B-B14F-4D97-AF65-F5344CB8AC3E}">
        <p14:creationId xmlns:p14="http://schemas.microsoft.com/office/powerpoint/2010/main" val="116045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38A2F-6EE7-DB23-A893-AD9B91A2F50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5E634B16-AFA3-359D-6FDE-B3F5D4C49C3F}"/>
              </a:ext>
            </a:extLst>
          </p:cNvPr>
          <p:cNvSpPr>
            <a:spLocks noGrp="1"/>
          </p:cNvSpPr>
          <p:nvPr>
            <p:ph type="title"/>
          </p:nvPr>
        </p:nvSpPr>
        <p:spPr/>
        <p:txBody>
          <a:bodyPr/>
          <a:lstStyle/>
          <a:p>
            <a:r>
              <a:rPr lang="en-US"/>
              <a:t>LLM: Large Language Model</a:t>
            </a:r>
          </a:p>
        </p:txBody>
      </p:sp>
      <p:sp>
        <p:nvSpPr>
          <p:cNvPr id="7" name="Content Placeholder 2">
            <a:extLst>
              <a:ext uri="{FF2B5EF4-FFF2-40B4-BE49-F238E27FC236}">
                <a16:creationId xmlns:a16="http://schemas.microsoft.com/office/drawing/2014/main" id="{328C1B86-0A95-CE10-57FE-88019B4F56C1}"/>
              </a:ext>
            </a:extLst>
          </p:cNvPr>
          <p:cNvSpPr txBox="1">
            <a:spLocks/>
          </p:cNvSpPr>
          <p:nvPr/>
        </p:nvSpPr>
        <p:spPr>
          <a:xfrm>
            <a:off x="838200" y="1588065"/>
            <a:ext cx="10515600" cy="11740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Font typeface="Wingdings" panose="05000000000000000000" pitchFamily="2" charset="2"/>
              <a:buNone/>
            </a:pPr>
            <a:r>
              <a:rPr lang="en-US" dirty="0">
                <a:latin typeface="Microsoft YaHei UI" panose="020B0503020204020204" pitchFamily="34" charset="-122"/>
                <a:ea typeface="Microsoft YaHei UI" panose="020B0503020204020204" pitchFamily="34" charset="-122"/>
              </a:rPr>
              <a:t>LLM </a:t>
            </a:r>
            <a:r>
              <a:rPr lang="zh-CN" altLang="en-US" dirty="0">
                <a:latin typeface="Microsoft YaHei UI" panose="020B0503020204020204" pitchFamily="34" charset="-122"/>
                <a:ea typeface="Microsoft YaHei UI" panose="020B0503020204020204" pitchFamily="34" charset="-122"/>
              </a:rPr>
              <a:t>是一个非常大的模型，它可以实现通用语言理解和生成。</a:t>
            </a:r>
            <a:endParaRPr lang="en-US" dirty="0">
              <a:latin typeface="Microsoft YaHei UI" panose="020B0503020204020204" pitchFamily="34" charset="-122"/>
              <a:ea typeface="Microsoft YaHei UI" panose="020B0503020204020204" pitchFamily="34" charset="-122"/>
            </a:endParaRPr>
          </a:p>
        </p:txBody>
      </p:sp>
      <p:pic>
        <p:nvPicPr>
          <p:cNvPr id="8" name="Picture 4" descr="Graphs comparing model scale to accuracy on tasks">
            <a:extLst>
              <a:ext uri="{FF2B5EF4-FFF2-40B4-BE49-F238E27FC236}">
                <a16:creationId xmlns:a16="http://schemas.microsoft.com/office/drawing/2014/main" id="{0475A0C4-1E84-1BDC-D39A-973FDA357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437" y="2913628"/>
            <a:ext cx="5934363" cy="2852821"/>
          </a:xfrm>
          <a:prstGeom prst="rect">
            <a:avLst/>
          </a:prstGeom>
          <a:noFill/>
          <a:ln>
            <a:solidFill>
              <a:srgbClr val="2454C3"/>
            </a:solidFill>
          </a:ln>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0069FCD0-722B-BFC3-3DB0-1A96E64FA86F}"/>
              </a:ext>
            </a:extLst>
          </p:cNvPr>
          <p:cNvSpPr/>
          <p:nvPr/>
        </p:nvSpPr>
        <p:spPr>
          <a:xfrm>
            <a:off x="1385455" y="2743786"/>
            <a:ext cx="3184235" cy="1375291"/>
          </a:xfrm>
          <a:prstGeom prst="roundRect">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t>Review: This movie sucks.</a:t>
            </a:r>
          </a:p>
          <a:p>
            <a:r>
              <a:rPr lang="en-US" sz="1600"/>
              <a:t>Sentiment: negative</a:t>
            </a:r>
          </a:p>
          <a:p>
            <a:endParaRPr lang="en-US" sz="1600"/>
          </a:p>
          <a:p>
            <a:r>
              <a:rPr lang="en-US" sz="1600"/>
              <a:t>Review: I love this movie:</a:t>
            </a:r>
          </a:p>
          <a:p>
            <a:r>
              <a:rPr lang="en-US" sz="1600"/>
              <a:t>Sentiment:</a:t>
            </a:r>
          </a:p>
        </p:txBody>
      </p:sp>
      <p:sp>
        <p:nvSpPr>
          <p:cNvPr id="10" name="TextBox 9">
            <a:extLst>
              <a:ext uri="{FF2B5EF4-FFF2-40B4-BE49-F238E27FC236}">
                <a16:creationId xmlns:a16="http://schemas.microsoft.com/office/drawing/2014/main" id="{4FEBA17A-39FB-4073-6005-B1A1539C9C9F}"/>
              </a:ext>
            </a:extLst>
          </p:cNvPr>
          <p:cNvSpPr txBox="1"/>
          <p:nvPr/>
        </p:nvSpPr>
        <p:spPr>
          <a:xfrm>
            <a:off x="665017" y="3141152"/>
            <a:ext cx="921327" cy="369332"/>
          </a:xfrm>
          <a:prstGeom prst="rect">
            <a:avLst/>
          </a:prstGeom>
          <a:noFill/>
        </p:spPr>
        <p:txBody>
          <a:bodyPr wrap="square" rtlCol="0">
            <a:spAutoFit/>
          </a:bodyPr>
          <a:lstStyle/>
          <a:p>
            <a:r>
              <a:rPr lang="en-US"/>
              <a:t>Input</a:t>
            </a:r>
          </a:p>
        </p:txBody>
      </p:sp>
      <p:cxnSp>
        <p:nvCxnSpPr>
          <p:cNvPr id="11" name="Straight Arrow Connector 10">
            <a:extLst>
              <a:ext uri="{FF2B5EF4-FFF2-40B4-BE49-F238E27FC236}">
                <a16:creationId xmlns:a16="http://schemas.microsoft.com/office/drawing/2014/main" id="{FA7E5606-2BD8-CD5E-2F22-64CBB2B2B211}"/>
              </a:ext>
            </a:extLst>
          </p:cNvPr>
          <p:cNvCxnSpPr>
            <a:cxnSpLocks/>
            <a:stCxn id="9" idx="2"/>
          </p:cNvCxnSpPr>
          <p:nvPr/>
        </p:nvCxnSpPr>
        <p:spPr>
          <a:xfrm>
            <a:off x="2977573" y="4119077"/>
            <a:ext cx="0" cy="360559"/>
          </a:xfrm>
          <a:prstGeom prst="straightConnector1">
            <a:avLst/>
          </a:prstGeom>
          <a:ln>
            <a:solidFill>
              <a:srgbClr val="2454C3"/>
            </a:solidFill>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4637164C-6504-1838-5E7A-E2FFCC3DF888}"/>
              </a:ext>
            </a:extLst>
          </p:cNvPr>
          <p:cNvSpPr/>
          <p:nvPr/>
        </p:nvSpPr>
        <p:spPr>
          <a:xfrm>
            <a:off x="2100117" y="4479636"/>
            <a:ext cx="1754909" cy="868218"/>
          </a:xfrm>
          <a:prstGeom prst="ellipse">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p>
        </p:txBody>
      </p:sp>
      <p:sp>
        <p:nvSpPr>
          <p:cNvPr id="13" name="Rounded Rectangle 12">
            <a:extLst>
              <a:ext uri="{FF2B5EF4-FFF2-40B4-BE49-F238E27FC236}">
                <a16:creationId xmlns:a16="http://schemas.microsoft.com/office/drawing/2014/main" id="{4FA55233-C027-3813-0376-F283096BF6AF}"/>
              </a:ext>
            </a:extLst>
          </p:cNvPr>
          <p:cNvSpPr/>
          <p:nvPr/>
        </p:nvSpPr>
        <p:spPr>
          <a:xfrm>
            <a:off x="1385453" y="5638267"/>
            <a:ext cx="3184236" cy="628536"/>
          </a:xfrm>
          <a:prstGeom prst="roundRect">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positive</a:t>
            </a:r>
          </a:p>
        </p:txBody>
      </p:sp>
      <p:cxnSp>
        <p:nvCxnSpPr>
          <p:cNvPr id="14" name="Straight Arrow Connector 13">
            <a:extLst>
              <a:ext uri="{FF2B5EF4-FFF2-40B4-BE49-F238E27FC236}">
                <a16:creationId xmlns:a16="http://schemas.microsoft.com/office/drawing/2014/main" id="{9F8B7F85-2EC8-504F-B7F3-916306021AE6}"/>
              </a:ext>
            </a:extLst>
          </p:cNvPr>
          <p:cNvCxnSpPr>
            <a:cxnSpLocks/>
          </p:cNvCxnSpPr>
          <p:nvPr/>
        </p:nvCxnSpPr>
        <p:spPr>
          <a:xfrm>
            <a:off x="2984497" y="5347854"/>
            <a:ext cx="0" cy="290413"/>
          </a:xfrm>
          <a:prstGeom prst="straightConnector1">
            <a:avLst/>
          </a:prstGeom>
          <a:ln>
            <a:solidFill>
              <a:srgbClr val="2454C3"/>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87B118D-4877-5EA9-1461-138D1CF81578}"/>
              </a:ext>
            </a:extLst>
          </p:cNvPr>
          <p:cNvSpPr txBox="1"/>
          <p:nvPr/>
        </p:nvSpPr>
        <p:spPr>
          <a:xfrm>
            <a:off x="489527" y="5754207"/>
            <a:ext cx="921327" cy="369332"/>
          </a:xfrm>
          <a:prstGeom prst="rect">
            <a:avLst/>
          </a:prstGeom>
          <a:noFill/>
        </p:spPr>
        <p:txBody>
          <a:bodyPr wrap="square" rtlCol="0">
            <a:spAutoFit/>
          </a:bodyPr>
          <a:lstStyle/>
          <a:p>
            <a:r>
              <a:rPr lang="en-US"/>
              <a:t>Output</a:t>
            </a:r>
          </a:p>
        </p:txBody>
      </p:sp>
    </p:spTree>
    <p:extLst>
      <p:ext uri="{BB962C8B-B14F-4D97-AF65-F5344CB8AC3E}">
        <p14:creationId xmlns:p14="http://schemas.microsoft.com/office/powerpoint/2010/main" val="1081826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ed66e55-c941-4e39-8cb9-763ce1174e9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TaxCatchAll xmlns="f2a6f4ca-5247-406e-b053-1da4431a8ab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925C27B3ADB5469B06FE7A435DCE3F" ma:contentTypeVersion="13" ma:contentTypeDescription="Create a new document." ma:contentTypeScope="" ma:versionID="badf56bc76d54608cc2a02cc6874d755">
  <xsd:schema xmlns:xsd="http://www.w3.org/2001/XMLSchema" xmlns:xs="http://www.w3.org/2001/XMLSchema" xmlns:p="http://schemas.microsoft.com/office/2006/metadata/properties" xmlns:ns1="http://schemas.microsoft.com/sharepoint/v3" xmlns:ns2="fed66e55-c941-4e39-8cb9-763ce1174e9f" xmlns:ns3="f2a6f4ca-5247-406e-b053-1da4431a8aba" targetNamespace="http://schemas.microsoft.com/office/2006/metadata/properties" ma:root="true" ma:fieldsID="ae94ac1c592ba472f320e37268160b24" ns1:_="" ns2:_="" ns3:_="">
    <xsd:import namespace="http://schemas.microsoft.com/sharepoint/v3"/>
    <xsd:import namespace="fed66e55-c941-4e39-8cb9-763ce1174e9f"/>
    <xsd:import namespace="f2a6f4ca-5247-406e-b053-1da4431a8ab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66e55-c941-4e39-8cb9-763ce1174e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a6f4ca-5247-406e-b053-1da4431a8ab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505f3ab-082a-4f57-b038-70f5450bd252}" ma:internalName="TaxCatchAll" ma:showField="CatchAllData" ma:web="f2a6f4ca-5247-406e-b053-1da4431a8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433F3D-D6EB-404B-A6A4-2834F1FD1D65}">
  <ds:schemaRefs>
    <ds:schemaRef ds:uri="http://schemas.microsoft.com/office/2006/metadata/properties"/>
    <ds:schemaRef ds:uri="f2a6f4ca-5247-406e-b053-1da4431a8aba"/>
    <ds:schemaRef ds:uri="http://www.w3.org/XML/1998/namespace"/>
    <ds:schemaRef ds:uri="http://purl.org/dc/elements/1.1/"/>
    <ds:schemaRef ds:uri="http://purl.org/dc/term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fed66e55-c941-4e39-8cb9-763ce1174e9f"/>
    <ds:schemaRef ds:uri="http://schemas.microsoft.com/sharepoint/v3"/>
  </ds:schemaRefs>
</ds:datastoreItem>
</file>

<file path=customXml/itemProps2.xml><?xml version="1.0" encoding="utf-8"?>
<ds:datastoreItem xmlns:ds="http://schemas.openxmlformats.org/officeDocument/2006/customXml" ds:itemID="{39AD097B-2910-44F3-AC28-CEBF8CD886B2}">
  <ds:schemaRefs>
    <ds:schemaRef ds:uri="f2a6f4ca-5247-406e-b053-1da4431a8aba"/>
    <ds:schemaRef ds:uri="fed66e55-c941-4e39-8cb9-763ce1174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48419D9-581A-44A8-91B6-4F43E1D6982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TotalTime>
  <Words>3750</Words>
  <Application>Microsoft Macintosh PowerPoint</Application>
  <PresentationFormat>Widescreen</PresentationFormat>
  <Paragraphs>706</Paragraphs>
  <Slides>61</Slides>
  <Notes>18</Notes>
  <HiddenSlides>4</HiddenSlides>
  <MMClips>1</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61</vt:i4>
      </vt:variant>
    </vt:vector>
  </HeadingPairs>
  <TitlesOfParts>
    <vt:vector size="79" baseType="lpstr">
      <vt:lpstr>-apple-system</vt:lpstr>
      <vt:lpstr>Arial,Sans-Serif</vt:lpstr>
      <vt:lpstr>Microsoft YaHei UI</vt:lpstr>
      <vt:lpstr>ui-monospace</vt:lpstr>
      <vt:lpstr>Aptos</vt:lpstr>
      <vt:lpstr>Aptos Display</vt:lpstr>
      <vt:lpstr>Arial</vt:lpstr>
      <vt:lpstr>Consolas</vt:lpstr>
      <vt:lpstr>Menlo</vt:lpstr>
      <vt:lpstr>Monaco</vt:lpstr>
      <vt:lpstr>Segoe Sans Display Semibold</vt:lpstr>
      <vt:lpstr>Segoe UI</vt:lpstr>
      <vt:lpstr>Segoe UI Semibold</vt:lpstr>
      <vt:lpstr>Segoe UI Semilight</vt:lpstr>
      <vt:lpstr>Wingdings</vt:lpstr>
      <vt:lpstr>Work Sans</vt:lpstr>
      <vt:lpstr>Office Theme</vt:lpstr>
      <vt:lpstr>Microsoft AI Tour 16:9 Template Dark</vt:lpstr>
      <vt:lpstr>PowerPoint Presentation</vt:lpstr>
      <vt:lpstr>RAGHack streams</vt:lpstr>
      <vt:lpstr>多语言支持</vt:lpstr>
      <vt:lpstr>RAGHack prizes</vt:lpstr>
      <vt:lpstr>RAGHack submission process</vt:lpstr>
      <vt:lpstr>RAG: Retrieval Augmented Generation 101</vt:lpstr>
      <vt:lpstr>Agenda</vt:lpstr>
      <vt:lpstr>LLMs: Large Language Models</vt:lpstr>
      <vt:lpstr>LLM: Large Language Model</vt:lpstr>
      <vt:lpstr>Using LLMs on Azure</vt:lpstr>
      <vt:lpstr>Using LLMs locally</vt:lpstr>
      <vt:lpstr>GPT: Generative Pre-trained Transformer</vt:lpstr>
      <vt:lpstr>Using OpenAI GPT models: Azure AI Studio</vt:lpstr>
      <vt:lpstr>Using LLMs from Azure OpenAI in Python</vt:lpstr>
      <vt:lpstr>The limitations of LLMs</vt:lpstr>
      <vt:lpstr>整合领域知识</vt:lpstr>
      <vt:lpstr>Retrieval Augmented Generation</vt:lpstr>
      <vt:lpstr>RAG: Retrieval Augmented Generation</vt:lpstr>
      <vt:lpstr>RAG with OpenAI Python SDK</vt:lpstr>
      <vt:lpstr>The benefits of RAG</vt:lpstr>
      <vt:lpstr>RAG in the wild</vt:lpstr>
      <vt:lpstr>Types of RAG</vt:lpstr>
      <vt:lpstr>Types of RAG</vt:lpstr>
      <vt:lpstr>Simple RAG</vt:lpstr>
      <vt:lpstr>Simple RAG (on PostgreSQL)</vt:lpstr>
      <vt:lpstr>Advanced RAG with query re-writing</vt:lpstr>
      <vt:lpstr>Advanced RAG (on PostgreSQL)</vt:lpstr>
      <vt:lpstr>Query rewriting with function calling</vt:lpstr>
      <vt:lpstr>Advanced RAG with query rewriting via function calling</vt:lpstr>
      <vt:lpstr>RAG on documents</vt:lpstr>
      <vt:lpstr>RAG on documents</vt:lpstr>
      <vt:lpstr>RAG data sources</vt:lpstr>
      <vt:lpstr>Building a RAG app</vt:lpstr>
      <vt:lpstr>RAG components</vt:lpstr>
      <vt:lpstr>Many ways to build a RAG app</vt:lpstr>
      <vt:lpstr>Copilot Studio </vt:lpstr>
      <vt:lpstr>Azure OpenAI Studio – On Your Data</vt:lpstr>
      <vt:lpstr>Open-source RAG chat app: Python</vt:lpstr>
      <vt:lpstr>Open-source RAG chat app: .NET</vt:lpstr>
      <vt:lpstr>Open-source RAG chat app: .NET</vt:lpstr>
      <vt:lpstr>Open-source RAG chat app: JavaScript</vt:lpstr>
      <vt:lpstr>Open-source RAG chat app: Java</vt:lpstr>
      <vt:lpstr>Open-source RAG chat solution: Azure AI Studio</vt:lpstr>
      <vt:lpstr>RAG app solution: Deep dive</vt:lpstr>
      <vt:lpstr>Prerequisites</vt:lpstr>
      <vt:lpstr>Opening the project: 3 options</vt:lpstr>
      <vt:lpstr>Deploying with the Azure Developer CLI</vt:lpstr>
      <vt:lpstr>Application architecture on Azure</vt:lpstr>
      <vt:lpstr>Code walkthrough</vt:lpstr>
      <vt:lpstr>Search approach</vt:lpstr>
      <vt:lpstr>Customizing the RAG app</vt:lpstr>
      <vt:lpstr>Adding your own data</vt:lpstr>
      <vt:lpstr>Starting the local server</vt:lpstr>
      <vt:lpstr>Customizing the frontend</vt:lpstr>
      <vt:lpstr>Customizing the backend</vt:lpstr>
      <vt:lpstr>Changing the prompt</vt:lpstr>
      <vt:lpstr>RAGHack: Next steps</vt:lpstr>
      <vt:lpstr>Advanced RAG example:  GitHub Copilot for Azure</vt:lpstr>
      <vt:lpstr>GitHub Copilot for Azure (@azure)</vt:lpstr>
      <vt:lpstr>Architecture</vt:lpstr>
      <vt:lpstr>13 min Demo: Deploying AZD with Troubleshooting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lastModifiedBy>Kinfey Lo</cp:lastModifiedBy>
  <cp:revision>3</cp:revision>
  <dcterms:created xsi:type="dcterms:W3CDTF">2024-08-07T00:36:26Z</dcterms:created>
  <dcterms:modified xsi:type="dcterms:W3CDTF">2024-09-03T13:08:18Z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0x01010014925C27B3ADB5469B06FE7A435DCE3F</vt:lpwstr>
  </property>
  <property fmtid="{D5CDD505-2E9C-101B-9397-08002B2CF9AE}" pid="3" name="MediaServiceImageTags">
    <vt:lpwstr/>
  </property>
</Properties>
</file>